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78"/>
  </p:notesMasterIdLst>
  <p:handoutMasterIdLst>
    <p:handoutMasterId r:id="rId79"/>
  </p:handoutMasterIdLst>
  <p:sldIdLst>
    <p:sldId id="256" r:id="rId2"/>
    <p:sldId id="484" r:id="rId3"/>
    <p:sldId id="299" r:id="rId4"/>
    <p:sldId id="485" r:id="rId5"/>
    <p:sldId id="486" r:id="rId6"/>
    <p:sldId id="273" r:id="rId7"/>
    <p:sldId id="488" r:id="rId8"/>
    <p:sldId id="416" r:id="rId9"/>
    <p:sldId id="284" r:id="rId10"/>
    <p:sldId id="491" r:id="rId11"/>
    <p:sldId id="494" r:id="rId12"/>
    <p:sldId id="296" r:id="rId13"/>
    <p:sldId id="487" r:id="rId14"/>
    <p:sldId id="302" r:id="rId15"/>
    <p:sldId id="490" r:id="rId16"/>
    <p:sldId id="419" r:id="rId17"/>
    <p:sldId id="417" r:id="rId18"/>
    <p:sldId id="360" r:id="rId19"/>
    <p:sldId id="438" r:id="rId20"/>
    <p:sldId id="479" r:id="rId21"/>
    <p:sldId id="463" r:id="rId22"/>
    <p:sldId id="365" r:id="rId23"/>
    <p:sldId id="492" r:id="rId24"/>
    <p:sldId id="467" r:id="rId25"/>
    <p:sldId id="466" r:id="rId26"/>
    <p:sldId id="478" r:id="rId27"/>
    <p:sldId id="327" r:id="rId28"/>
    <p:sldId id="432" r:id="rId29"/>
    <p:sldId id="369" r:id="rId30"/>
    <p:sldId id="468" r:id="rId31"/>
    <p:sldId id="441" r:id="rId32"/>
    <p:sldId id="452" r:id="rId33"/>
    <p:sldId id="470" r:id="rId34"/>
    <p:sldId id="471" r:id="rId35"/>
    <p:sldId id="408" r:id="rId36"/>
    <p:sldId id="409" r:id="rId37"/>
    <p:sldId id="465" r:id="rId38"/>
    <p:sldId id="451" r:id="rId39"/>
    <p:sldId id="439" r:id="rId40"/>
    <p:sldId id="464" r:id="rId41"/>
    <p:sldId id="424" r:id="rId42"/>
    <p:sldId id="495" r:id="rId43"/>
    <p:sldId id="444" r:id="rId44"/>
    <p:sldId id="443" r:id="rId45"/>
    <p:sldId id="469" r:id="rId46"/>
    <p:sldId id="472" r:id="rId47"/>
    <p:sldId id="433" r:id="rId48"/>
    <p:sldId id="373" r:id="rId49"/>
    <p:sldId id="445" r:id="rId50"/>
    <p:sldId id="456" r:id="rId51"/>
    <p:sldId id="447" r:id="rId52"/>
    <p:sldId id="374" r:id="rId53"/>
    <p:sldId id="476" r:id="rId54"/>
    <p:sldId id="458" r:id="rId55"/>
    <p:sldId id="459" r:id="rId56"/>
    <p:sldId id="414" r:id="rId57"/>
    <p:sldId id="473" r:id="rId58"/>
    <p:sldId id="375" r:id="rId59"/>
    <p:sldId id="395" r:id="rId60"/>
    <p:sldId id="422" r:id="rId61"/>
    <p:sldId id="496" r:id="rId62"/>
    <p:sldId id="454" r:id="rId63"/>
    <p:sldId id="455" r:id="rId64"/>
    <p:sldId id="354" r:id="rId65"/>
    <p:sldId id="356" r:id="rId66"/>
    <p:sldId id="396" r:id="rId67"/>
    <p:sldId id="376" r:id="rId68"/>
    <p:sldId id="474" r:id="rId69"/>
    <p:sldId id="378" r:id="rId70"/>
    <p:sldId id="461" r:id="rId71"/>
    <p:sldId id="380" r:id="rId72"/>
    <p:sldId id="493" r:id="rId73"/>
    <p:sldId id="426" r:id="rId74"/>
    <p:sldId id="480" r:id="rId75"/>
    <p:sldId id="481" r:id="rId76"/>
    <p:sldId id="475" r:id="rId77"/>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8CCF2D1-2DA3-4DF4-B733-A3D9C734247D}">
  <a:tblStyle styleId="{28CCF2D1-2DA3-4DF4-B733-A3D9C734247D}"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99" d="100"/>
          <a:sy n="99" d="100"/>
        </p:scale>
        <p:origin x="341" y="7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dirty="0"/>
              <a:t>Weight gain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209514435695538E-2"/>
          <c:y val="0.19486111111111112"/>
          <c:w val="0.8934604111986002"/>
          <c:h val="0.72088764946048411"/>
        </c:manualLayout>
      </c:layout>
      <c:barChart>
        <c:barDir val="col"/>
        <c:grouping val="clustered"/>
        <c:varyColors val="0"/>
        <c:ser>
          <c:idx val="0"/>
          <c:order val="0"/>
          <c:spPr>
            <a:solidFill>
              <a:schemeClr val="accent1"/>
            </a:solidFill>
            <a:ln>
              <a:noFill/>
            </a:ln>
            <a:effectLst/>
          </c:spPr>
          <c:invertIfNegative val="0"/>
          <c:errBars>
            <c:errBarType val="both"/>
            <c:errValType val="cust"/>
            <c:noEndCap val="0"/>
            <c:plus>
              <c:numRef>
                <c:f>Sheet4!$D$21:$D$24</c:f>
                <c:numCache>
                  <c:formatCode>General</c:formatCode>
                  <c:ptCount val="4"/>
                  <c:pt idx="0">
                    <c:v>5.5</c:v>
                  </c:pt>
                  <c:pt idx="1">
                    <c:v>7.2</c:v>
                  </c:pt>
                  <c:pt idx="2">
                    <c:v>6.2</c:v>
                  </c:pt>
                  <c:pt idx="3">
                    <c:v>5.5</c:v>
                  </c:pt>
                </c:numCache>
              </c:numRef>
            </c:plus>
            <c:minus>
              <c:numRef>
                <c:f>Sheet4!$D$21:$D$24</c:f>
                <c:numCache>
                  <c:formatCode>General</c:formatCode>
                  <c:ptCount val="4"/>
                  <c:pt idx="0">
                    <c:v>5.5</c:v>
                  </c:pt>
                  <c:pt idx="1">
                    <c:v>7.2</c:v>
                  </c:pt>
                  <c:pt idx="2">
                    <c:v>6.2</c:v>
                  </c:pt>
                  <c:pt idx="3">
                    <c:v>5.5</c:v>
                  </c:pt>
                </c:numCache>
              </c:numRef>
            </c:minus>
            <c:spPr>
              <a:noFill/>
              <a:ln w="9525" cap="flat" cmpd="sng" algn="ctr">
                <a:solidFill>
                  <a:schemeClr val="tx1">
                    <a:lumMod val="65000"/>
                    <a:lumOff val="35000"/>
                  </a:schemeClr>
                </a:solidFill>
                <a:round/>
              </a:ln>
              <a:effectLst/>
            </c:spPr>
          </c:errBars>
          <c:cat>
            <c:numRef>
              <c:f>Sheet4!$B$21:$B$24</c:f>
              <c:numCache>
                <c:formatCode>General</c:formatCode>
                <c:ptCount val="4"/>
                <c:pt idx="0">
                  <c:v>0</c:v>
                </c:pt>
                <c:pt idx="1">
                  <c:v>0.5</c:v>
                </c:pt>
                <c:pt idx="2">
                  <c:v>1</c:v>
                </c:pt>
                <c:pt idx="3">
                  <c:v>1.5</c:v>
                </c:pt>
              </c:numCache>
            </c:numRef>
          </c:cat>
          <c:val>
            <c:numRef>
              <c:f>Sheet4!$C$21:$C$24</c:f>
              <c:numCache>
                <c:formatCode>General</c:formatCode>
                <c:ptCount val="4"/>
                <c:pt idx="0">
                  <c:v>76.599999999999994</c:v>
                </c:pt>
                <c:pt idx="1">
                  <c:v>92.6</c:v>
                </c:pt>
                <c:pt idx="2">
                  <c:v>98.8</c:v>
                </c:pt>
                <c:pt idx="3">
                  <c:v>70.599999999999994</c:v>
                </c:pt>
              </c:numCache>
            </c:numRef>
          </c:val>
          <c:extLst>
            <c:ext xmlns:c16="http://schemas.microsoft.com/office/drawing/2014/chart" uri="{C3380CC4-5D6E-409C-BE32-E72D297353CC}">
              <c16:uniqueId val="{00000000-C357-4DC0-B245-CDF055E70C14}"/>
            </c:ext>
          </c:extLst>
        </c:ser>
        <c:dLbls>
          <c:showLegendKey val="0"/>
          <c:showVal val="0"/>
          <c:showCatName val="0"/>
          <c:showSerName val="0"/>
          <c:showPercent val="0"/>
          <c:showBubbleSize val="0"/>
        </c:dLbls>
        <c:gapWidth val="219"/>
        <c:overlap val="-27"/>
        <c:axId val="639466776"/>
        <c:axId val="639463496"/>
      </c:barChart>
      <c:catAx>
        <c:axId val="639466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9463496"/>
        <c:crosses val="autoZero"/>
        <c:auto val="1"/>
        <c:lblAlgn val="ctr"/>
        <c:lblOffset val="100"/>
        <c:noMultiLvlLbl val="0"/>
      </c:catAx>
      <c:valAx>
        <c:axId val="639463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9466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SOD</a:t>
            </a:r>
          </a:p>
        </c:rich>
      </c:tx>
      <c:layout>
        <c:manualLayout>
          <c:xMode val="edge"/>
          <c:yMode val="edge"/>
          <c:x val="0.47354155730533692"/>
          <c:y val="2.314814814814814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errBars>
            <c:errBarType val="both"/>
            <c:errValType val="cust"/>
            <c:noEndCap val="0"/>
            <c:plus>
              <c:numRef>
                <c:f>Sheet4!$D$7:$D$10</c:f>
                <c:numCache>
                  <c:formatCode>General</c:formatCode>
                  <c:ptCount val="4"/>
                  <c:pt idx="0">
                    <c:v>0.73</c:v>
                  </c:pt>
                  <c:pt idx="1">
                    <c:v>0.16</c:v>
                  </c:pt>
                  <c:pt idx="2">
                    <c:v>0.43</c:v>
                  </c:pt>
                  <c:pt idx="3">
                    <c:v>0.77</c:v>
                  </c:pt>
                </c:numCache>
              </c:numRef>
            </c:plus>
            <c:minus>
              <c:numRef>
                <c:f>Sheet4!$D$7:$D$10</c:f>
                <c:numCache>
                  <c:formatCode>General</c:formatCode>
                  <c:ptCount val="4"/>
                  <c:pt idx="0">
                    <c:v>0.73</c:v>
                  </c:pt>
                  <c:pt idx="1">
                    <c:v>0.16</c:v>
                  </c:pt>
                  <c:pt idx="2">
                    <c:v>0.43</c:v>
                  </c:pt>
                  <c:pt idx="3">
                    <c:v>0.77</c:v>
                  </c:pt>
                </c:numCache>
              </c:numRef>
            </c:minus>
            <c:spPr>
              <a:noFill/>
              <a:ln w="9525" cap="flat" cmpd="sng" algn="ctr">
                <a:solidFill>
                  <a:schemeClr val="tx1">
                    <a:lumMod val="65000"/>
                    <a:lumOff val="35000"/>
                  </a:schemeClr>
                </a:solidFill>
                <a:round/>
              </a:ln>
              <a:effectLst/>
            </c:spPr>
          </c:errBars>
          <c:cat>
            <c:numRef>
              <c:f>Sheet4!$B$7:$B$10</c:f>
              <c:numCache>
                <c:formatCode>General</c:formatCode>
                <c:ptCount val="4"/>
                <c:pt idx="0">
                  <c:v>0</c:v>
                </c:pt>
                <c:pt idx="1">
                  <c:v>0.5</c:v>
                </c:pt>
                <c:pt idx="2">
                  <c:v>1</c:v>
                </c:pt>
                <c:pt idx="3">
                  <c:v>1.5</c:v>
                </c:pt>
              </c:numCache>
            </c:numRef>
          </c:cat>
          <c:val>
            <c:numRef>
              <c:f>Sheet4!$C$7:$C$10</c:f>
              <c:numCache>
                <c:formatCode>General</c:formatCode>
                <c:ptCount val="4"/>
                <c:pt idx="0">
                  <c:v>11.42</c:v>
                </c:pt>
                <c:pt idx="1">
                  <c:v>33.32</c:v>
                </c:pt>
                <c:pt idx="2">
                  <c:v>39.729999999999997</c:v>
                </c:pt>
                <c:pt idx="3">
                  <c:v>23.48</c:v>
                </c:pt>
              </c:numCache>
            </c:numRef>
          </c:val>
          <c:extLst>
            <c:ext xmlns:c16="http://schemas.microsoft.com/office/drawing/2014/chart" uri="{C3380CC4-5D6E-409C-BE32-E72D297353CC}">
              <c16:uniqueId val="{00000000-38D0-461B-8CFB-52270F656263}"/>
            </c:ext>
          </c:extLst>
        </c:ser>
        <c:dLbls>
          <c:showLegendKey val="0"/>
          <c:showVal val="0"/>
          <c:showCatName val="0"/>
          <c:showSerName val="0"/>
          <c:showPercent val="0"/>
          <c:showBubbleSize val="0"/>
        </c:dLbls>
        <c:gapWidth val="219"/>
        <c:overlap val="-27"/>
        <c:axId val="412792760"/>
        <c:axId val="412797024"/>
      </c:barChart>
      <c:catAx>
        <c:axId val="41279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2797024"/>
        <c:crosses val="autoZero"/>
        <c:auto val="1"/>
        <c:lblAlgn val="ctr"/>
        <c:lblOffset val="100"/>
        <c:noMultiLvlLbl val="0"/>
      </c:catAx>
      <c:valAx>
        <c:axId val="412797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2792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63538300506262"/>
          <c:y val="0.166802508441596"/>
          <c:w val="0.78619685039370091"/>
          <c:h val="0.7394061679790026"/>
        </c:manualLayout>
      </c:layout>
      <c:barChart>
        <c:barDir val="col"/>
        <c:grouping val="clustered"/>
        <c:varyColors val="0"/>
        <c:ser>
          <c:idx val="0"/>
          <c:order val="0"/>
          <c:spPr>
            <a:solidFill>
              <a:schemeClr val="accent1"/>
            </a:solidFill>
            <a:ln>
              <a:noFill/>
            </a:ln>
            <a:effectLst/>
          </c:spPr>
          <c:invertIfNegative val="0"/>
          <c:cat>
            <c:strRef>
              <c:f>Sheet1!$A$2:$A$5</c:f>
              <c:strCache>
                <c:ptCount val="4"/>
                <c:pt idx="0">
                  <c:v>2 times</c:v>
                </c:pt>
                <c:pt idx="1">
                  <c:v>3 times</c:v>
                </c:pt>
                <c:pt idx="2">
                  <c:v>4 times</c:v>
                </c:pt>
                <c:pt idx="3">
                  <c:v>5 times</c:v>
                </c:pt>
              </c:strCache>
            </c:strRef>
          </c:cat>
          <c:val>
            <c:numRef>
              <c:f>Sheet1!$B$2:$B$5</c:f>
              <c:numCache>
                <c:formatCode>General</c:formatCode>
                <c:ptCount val="4"/>
                <c:pt idx="0">
                  <c:v>13</c:v>
                </c:pt>
                <c:pt idx="1">
                  <c:v>29</c:v>
                </c:pt>
                <c:pt idx="2">
                  <c:v>21</c:v>
                </c:pt>
                <c:pt idx="3">
                  <c:v>37</c:v>
                </c:pt>
              </c:numCache>
            </c:numRef>
          </c:val>
          <c:extLst>
            <c:ext xmlns:c16="http://schemas.microsoft.com/office/drawing/2014/chart" uri="{C3380CC4-5D6E-409C-BE32-E72D297353CC}">
              <c16:uniqueId val="{00000000-E244-4D59-985E-5C998D6D1CF9}"/>
            </c:ext>
          </c:extLst>
        </c:ser>
        <c:dLbls>
          <c:showLegendKey val="0"/>
          <c:showVal val="0"/>
          <c:showCatName val="0"/>
          <c:showSerName val="0"/>
          <c:showPercent val="0"/>
          <c:showBubbleSize val="0"/>
        </c:dLbls>
        <c:gapWidth val="219"/>
        <c:overlap val="-27"/>
        <c:axId val="537693248"/>
        <c:axId val="537694888"/>
      </c:barChart>
      <c:catAx>
        <c:axId val="537693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7694888"/>
        <c:crosses val="autoZero"/>
        <c:auto val="1"/>
        <c:lblAlgn val="ctr"/>
        <c:lblOffset val="100"/>
        <c:noMultiLvlLbl val="0"/>
      </c:catAx>
      <c:valAx>
        <c:axId val="537694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7693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Weight gain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209514435695538E-2"/>
          <c:y val="0.19486111111111112"/>
          <c:w val="0.8934604111986002"/>
          <c:h val="0.72088764946048411"/>
        </c:manualLayout>
      </c:layout>
      <c:barChart>
        <c:barDir val="col"/>
        <c:grouping val="clustered"/>
        <c:varyColors val="0"/>
        <c:ser>
          <c:idx val="0"/>
          <c:order val="0"/>
          <c:spPr>
            <a:solidFill>
              <a:schemeClr val="accent1"/>
            </a:solidFill>
            <a:ln>
              <a:noFill/>
            </a:ln>
            <a:effectLst/>
          </c:spPr>
          <c:invertIfNegative val="0"/>
          <c:errBars>
            <c:errBarType val="both"/>
            <c:errValType val="cust"/>
            <c:noEndCap val="0"/>
            <c:plus>
              <c:numRef>
                <c:f>Sheet4!$D$21:$D$24</c:f>
                <c:numCache>
                  <c:formatCode>General</c:formatCode>
                  <c:ptCount val="4"/>
                  <c:pt idx="0">
                    <c:v>5.5</c:v>
                  </c:pt>
                  <c:pt idx="1">
                    <c:v>7.2</c:v>
                  </c:pt>
                  <c:pt idx="2">
                    <c:v>6.2</c:v>
                  </c:pt>
                  <c:pt idx="3">
                    <c:v>5.5</c:v>
                  </c:pt>
                </c:numCache>
              </c:numRef>
            </c:plus>
            <c:minus>
              <c:numRef>
                <c:f>Sheet4!$D$21:$D$24</c:f>
                <c:numCache>
                  <c:formatCode>General</c:formatCode>
                  <c:ptCount val="4"/>
                  <c:pt idx="0">
                    <c:v>5.5</c:v>
                  </c:pt>
                  <c:pt idx="1">
                    <c:v>7.2</c:v>
                  </c:pt>
                  <c:pt idx="2">
                    <c:v>6.2</c:v>
                  </c:pt>
                  <c:pt idx="3">
                    <c:v>5.5</c:v>
                  </c:pt>
                </c:numCache>
              </c:numRef>
            </c:minus>
            <c:spPr>
              <a:noFill/>
              <a:ln w="9525" cap="flat" cmpd="sng" algn="ctr">
                <a:solidFill>
                  <a:schemeClr val="tx1">
                    <a:lumMod val="65000"/>
                    <a:lumOff val="35000"/>
                  </a:schemeClr>
                </a:solidFill>
                <a:round/>
              </a:ln>
              <a:effectLst/>
            </c:spPr>
          </c:errBars>
          <c:cat>
            <c:numRef>
              <c:f>Sheet4!$B$21:$B$24</c:f>
              <c:numCache>
                <c:formatCode>General</c:formatCode>
                <c:ptCount val="4"/>
                <c:pt idx="0">
                  <c:v>0</c:v>
                </c:pt>
                <c:pt idx="1">
                  <c:v>0.5</c:v>
                </c:pt>
                <c:pt idx="2">
                  <c:v>1</c:v>
                </c:pt>
                <c:pt idx="3">
                  <c:v>1.5</c:v>
                </c:pt>
              </c:numCache>
            </c:numRef>
          </c:cat>
          <c:val>
            <c:numRef>
              <c:f>Sheet4!$C$21:$C$24</c:f>
              <c:numCache>
                <c:formatCode>General</c:formatCode>
                <c:ptCount val="4"/>
                <c:pt idx="0">
                  <c:v>76.599999999999994</c:v>
                </c:pt>
                <c:pt idx="1">
                  <c:v>92.6</c:v>
                </c:pt>
                <c:pt idx="2">
                  <c:v>98.8</c:v>
                </c:pt>
                <c:pt idx="3">
                  <c:v>70.599999999999994</c:v>
                </c:pt>
              </c:numCache>
            </c:numRef>
          </c:val>
          <c:extLst>
            <c:ext xmlns:c16="http://schemas.microsoft.com/office/drawing/2014/chart" uri="{C3380CC4-5D6E-409C-BE32-E72D297353CC}">
              <c16:uniqueId val="{00000000-C357-4DC0-B245-CDF055E70C14}"/>
            </c:ext>
          </c:extLst>
        </c:ser>
        <c:dLbls>
          <c:showLegendKey val="0"/>
          <c:showVal val="0"/>
          <c:showCatName val="0"/>
          <c:showSerName val="0"/>
          <c:showPercent val="0"/>
          <c:showBubbleSize val="0"/>
        </c:dLbls>
        <c:gapWidth val="219"/>
        <c:overlap val="-27"/>
        <c:axId val="639466776"/>
        <c:axId val="639463496"/>
      </c:barChart>
      <c:catAx>
        <c:axId val="639466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9463496"/>
        <c:crosses val="autoZero"/>
        <c:auto val="1"/>
        <c:lblAlgn val="ctr"/>
        <c:lblOffset val="100"/>
        <c:noMultiLvlLbl val="0"/>
      </c:catAx>
      <c:valAx>
        <c:axId val="639463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9466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SOD</a:t>
            </a:r>
          </a:p>
        </c:rich>
      </c:tx>
      <c:layout>
        <c:manualLayout>
          <c:xMode val="edge"/>
          <c:yMode val="edge"/>
          <c:x val="0.47354155730533692"/>
          <c:y val="2.314814814814814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errBars>
            <c:errBarType val="both"/>
            <c:errValType val="cust"/>
            <c:noEndCap val="0"/>
            <c:plus>
              <c:numRef>
                <c:f>Sheet4!$D$7:$D$10</c:f>
                <c:numCache>
                  <c:formatCode>General</c:formatCode>
                  <c:ptCount val="4"/>
                  <c:pt idx="0">
                    <c:v>0.73</c:v>
                  </c:pt>
                  <c:pt idx="1">
                    <c:v>0.16</c:v>
                  </c:pt>
                  <c:pt idx="2">
                    <c:v>0.43</c:v>
                  </c:pt>
                  <c:pt idx="3">
                    <c:v>0.77</c:v>
                  </c:pt>
                </c:numCache>
              </c:numRef>
            </c:plus>
            <c:minus>
              <c:numRef>
                <c:f>Sheet4!$D$7:$D$10</c:f>
                <c:numCache>
                  <c:formatCode>General</c:formatCode>
                  <c:ptCount val="4"/>
                  <c:pt idx="0">
                    <c:v>0.73</c:v>
                  </c:pt>
                  <c:pt idx="1">
                    <c:v>0.16</c:v>
                  </c:pt>
                  <c:pt idx="2">
                    <c:v>0.43</c:v>
                  </c:pt>
                  <c:pt idx="3">
                    <c:v>0.77</c:v>
                  </c:pt>
                </c:numCache>
              </c:numRef>
            </c:minus>
            <c:spPr>
              <a:noFill/>
              <a:ln w="9525" cap="flat" cmpd="sng" algn="ctr">
                <a:solidFill>
                  <a:schemeClr val="tx1">
                    <a:lumMod val="65000"/>
                    <a:lumOff val="35000"/>
                  </a:schemeClr>
                </a:solidFill>
                <a:round/>
              </a:ln>
              <a:effectLst/>
            </c:spPr>
          </c:errBars>
          <c:cat>
            <c:numRef>
              <c:f>Sheet4!$B$7:$B$10</c:f>
              <c:numCache>
                <c:formatCode>General</c:formatCode>
                <c:ptCount val="4"/>
                <c:pt idx="0">
                  <c:v>0</c:v>
                </c:pt>
                <c:pt idx="1">
                  <c:v>0.5</c:v>
                </c:pt>
                <c:pt idx="2">
                  <c:v>1</c:v>
                </c:pt>
                <c:pt idx="3">
                  <c:v>1.5</c:v>
                </c:pt>
              </c:numCache>
            </c:numRef>
          </c:cat>
          <c:val>
            <c:numRef>
              <c:f>Sheet4!$C$7:$C$10</c:f>
              <c:numCache>
                <c:formatCode>General</c:formatCode>
                <c:ptCount val="4"/>
                <c:pt idx="0">
                  <c:v>11.42</c:v>
                </c:pt>
                <c:pt idx="1">
                  <c:v>33.32</c:v>
                </c:pt>
                <c:pt idx="2">
                  <c:v>39.729999999999997</c:v>
                </c:pt>
                <c:pt idx="3">
                  <c:v>23.48</c:v>
                </c:pt>
              </c:numCache>
            </c:numRef>
          </c:val>
          <c:extLst>
            <c:ext xmlns:c16="http://schemas.microsoft.com/office/drawing/2014/chart" uri="{C3380CC4-5D6E-409C-BE32-E72D297353CC}">
              <c16:uniqueId val="{00000000-38D0-461B-8CFB-52270F656263}"/>
            </c:ext>
          </c:extLst>
        </c:ser>
        <c:dLbls>
          <c:showLegendKey val="0"/>
          <c:showVal val="0"/>
          <c:showCatName val="0"/>
          <c:showSerName val="0"/>
          <c:showPercent val="0"/>
          <c:showBubbleSize val="0"/>
        </c:dLbls>
        <c:gapWidth val="219"/>
        <c:overlap val="-27"/>
        <c:axId val="412792760"/>
        <c:axId val="412797024"/>
      </c:barChart>
      <c:catAx>
        <c:axId val="41279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2797024"/>
        <c:crosses val="autoZero"/>
        <c:auto val="1"/>
        <c:lblAlgn val="ctr"/>
        <c:lblOffset val="100"/>
        <c:noMultiLvlLbl val="0"/>
      </c:catAx>
      <c:valAx>
        <c:axId val="412797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2792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Weight gain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209514435695538E-2"/>
          <c:y val="0.19486111111111112"/>
          <c:w val="0.8934604111986002"/>
          <c:h val="0.72088764946048411"/>
        </c:manualLayout>
      </c:layout>
      <c:barChart>
        <c:barDir val="col"/>
        <c:grouping val="clustered"/>
        <c:varyColors val="0"/>
        <c:ser>
          <c:idx val="0"/>
          <c:order val="0"/>
          <c:spPr>
            <a:solidFill>
              <a:schemeClr val="accent1"/>
            </a:solidFill>
            <a:ln>
              <a:noFill/>
            </a:ln>
            <a:effectLst/>
          </c:spPr>
          <c:invertIfNegative val="0"/>
          <c:errBars>
            <c:errBarType val="both"/>
            <c:errValType val="cust"/>
            <c:noEndCap val="0"/>
            <c:plus>
              <c:numRef>
                <c:f>Sheet4!$D$21:$D$24</c:f>
                <c:numCache>
                  <c:formatCode>General</c:formatCode>
                  <c:ptCount val="4"/>
                  <c:pt idx="0">
                    <c:v>5.5</c:v>
                  </c:pt>
                  <c:pt idx="1">
                    <c:v>7.2</c:v>
                  </c:pt>
                  <c:pt idx="2">
                    <c:v>6.2</c:v>
                  </c:pt>
                  <c:pt idx="3">
                    <c:v>5.5</c:v>
                  </c:pt>
                </c:numCache>
              </c:numRef>
            </c:plus>
            <c:minus>
              <c:numRef>
                <c:f>Sheet4!$D$21:$D$24</c:f>
                <c:numCache>
                  <c:formatCode>General</c:formatCode>
                  <c:ptCount val="4"/>
                  <c:pt idx="0">
                    <c:v>5.5</c:v>
                  </c:pt>
                  <c:pt idx="1">
                    <c:v>7.2</c:v>
                  </c:pt>
                  <c:pt idx="2">
                    <c:v>6.2</c:v>
                  </c:pt>
                  <c:pt idx="3">
                    <c:v>5.5</c:v>
                  </c:pt>
                </c:numCache>
              </c:numRef>
            </c:minus>
            <c:spPr>
              <a:noFill/>
              <a:ln w="9525" cap="flat" cmpd="sng" algn="ctr">
                <a:solidFill>
                  <a:schemeClr val="tx1">
                    <a:lumMod val="65000"/>
                    <a:lumOff val="35000"/>
                  </a:schemeClr>
                </a:solidFill>
                <a:round/>
              </a:ln>
              <a:effectLst/>
            </c:spPr>
          </c:errBars>
          <c:cat>
            <c:numRef>
              <c:f>Sheet4!$B$21:$B$24</c:f>
              <c:numCache>
                <c:formatCode>General</c:formatCode>
                <c:ptCount val="4"/>
                <c:pt idx="0">
                  <c:v>0</c:v>
                </c:pt>
                <c:pt idx="1">
                  <c:v>0.5</c:v>
                </c:pt>
                <c:pt idx="2">
                  <c:v>1</c:v>
                </c:pt>
                <c:pt idx="3">
                  <c:v>1.5</c:v>
                </c:pt>
              </c:numCache>
            </c:numRef>
          </c:cat>
          <c:val>
            <c:numRef>
              <c:f>Sheet4!$C$21:$C$24</c:f>
              <c:numCache>
                <c:formatCode>General</c:formatCode>
                <c:ptCount val="4"/>
                <c:pt idx="0">
                  <c:v>76.599999999999994</c:v>
                </c:pt>
                <c:pt idx="1">
                  <c:v>92.6</c:v>
                </c:pt>
                <c:pt idx="2">
                  <c:v>98.8</c:v>
                </c:pt>
                <c:pt idx="3">
                  <c:v>70.599999999999994</c:v>
                </c:pt>
              </c:numCache>
            </c:numRef>
          </c:val>
          <c:extLst>
            <c:ext xmlns:c16="http://schemas.microsoft.com/office/drawing/2014/chart" uri="{C3380CC4-5D6E-409C-BE32-E72D297353CC}">
              <c16:uniqueId val="{00000000-733A-4FC8-93CC-990A1CCB176D}"/>
            </c:ext>
          </c:extLst>
        </c:ser>
        <c:dLbls>
          <c:showLegendKey val="0"/>
          <c:showVal val="0"/>
          <c:showCatName val="0"/>
          <c:showSerName val="0"/>
          <c:showPercent val="0"/>
          <c:showBubbleSize val="0"/>
        </c:dLbls>
        <c:gapWidth val="219"/>
        <c:overlap val="-27"/>
        <c:axId val="639466776"/>
        <c:axId val="639463496"/>
      </c:barChart>
      <c:catAx>
        <c:axId val="639466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9463496"/>
        <c:crosses val="autoZero"/>
        <c:auto val="1"/>
        <c:lblAlgn val="ctr"/>
        <c:lblOffset val="100"/>
        <c:noMultiLvlLbl val="0"/>
      </c:catAx>
      <c:valAx>
        <c:axId val="639463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9466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SOD</a:t>
            </a:r>
          </a:p>
        </c:rich>
      </c:tx>
      <c:layout>
        <c:manualLayout>
          <c:xMode val="edge"/>
          <c:yMode val="edge"/>
          <c:x val="0.47354155730533692"/>
          <c:y val="2.314814814814814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errBars>
            <c:errBarType val="both"/>
            <c:errValType val="cust"/>
            <c:noEndCap val="0"/>
            <c:plus>
              <c:numRef>
                <c:f>Sheet4!$D$7:$D$10</c:f>
                <c:numCache>
                  <c:formatCode>General</c:formatCode>
                  <c:ptCount val="4"/>
                  <c:pt idx="0">
                    <c:v>0.73</c:v>
                  </c:pt>
                  <c:pt idx="1">
                    <c:v>0.16</c:v>
                  </c:pt>
                  <c:pt idx="2">
                    <c:v>0.43</c:v>
                  </c:pt>
                  <c:pt idx="3">
                    <c:v>0.77</c:v>
                  </c:pt>
                </c:numCache>
              </c:numRef>
            </c:plus>
            <c:minus>
              <c:numRef>
                <c:f>Sheet4!$D$7:$D$10</c:f>
                <c:numCache>
                  <c:formatCode>General</c:formatCode>
                  <c:ptCount val="4"/>
                  <c:pt idx="0">
                    <c:v>0.73</c:v>
                  </c:pt>
                  <c:pt idx="1">
                    <c:v>0.16</c:v>
                  </c:pt>
                  <c:pt idx="2">
                    <c:v>0.43</c:v>
                  </c:pt>
                  <c:pt idx="3">
                    <c:v>0.77</c:v>
                  </c:pt>
                </c:numCache>
              </c:numRef>
            </c:minus>
            <c:spPr>
              <a:noFill/>
              <a:ln w="9525" cap="flat" cmpd="sng" algn="ctr">
                <a:solidFill>
                  <a:schemeClr val="tx1">
                    <a:lumMod val="65000"/>
                    <a:lumOff val="35000"/>
                  </a:schemeClr>
                </a:solidFill>
                <a:round/>
              </a:ln>
              <a:effectLst/>
            </c:spPr>
          </c:errBars>
          <c:cat>
            <c:numRef>
              <c:f>Sheet4!$B$7:$B$10</c:f>
              <c:numCache>
                <c:formatCode>General</c:formatCode>
                <c:ptCount val="4"/>
                <c:pt idx="0">
                  <c:v>0</c:v>
                </c:pt>
                <c:pt idx="1">
                  <c:v>0.5</c:v>
                </c:pt>
                <c:pt idx="2">
                  <c:v>1</c:v>
                </c:pt>
                <c:pt idx="3">
                  <c:v>1.5</c:v>
                </c:pt>
              </c:numCache>
            </c:numRef>
          </c:cat>
          <c:val>
            <c:numRef>
              <c:f>Sheet4!$C$7:$C$10</c:f>
              <c:numCache>
                <c:formatCode>General</c:formatCode>
                <c:ptCount val="4"/>
                <c:pt idx="0">
                  <c:v>11.42</c:v>
                </c:pt>
                <c:pt idx="1">
                  <c:v>33.32</c:v>
                </c:pt>
                <c:pt idx="2">
                  <c:v>39.729999999999997</c:v>
                </c:pt>
                <c:pt idx="3">
                  <c:v>23.48</c:v>
                </c:pt>
              </c:numCache>
            </c:numRef>
          </c:val>
          <c:extLst>
            <c:ext xmlns:c16="http://schemas.microsoft.com/office/drawing/2014/chart" uri="{C3380CC4-5D6E-409C-BE32-E72D297353CC}">
              <c16:uniqueId val="{00000000-77D3-4E30-9131-CAA588598706}"/>
            </c:ext>
          </c:extLst>
        </c:ser>
        <c:dLbls>
          <c:showLegendKey val="0"/>
          <c:showVal val="0"/>
          <c:showCatName val="0"/>
          <c:showSerName val="0"/>
          <c:showPercent val="0"/>
          <c:showBubbleSize val="0"/>
        </c:dLbls>
        <c:gapWidth val="219"/>
        <c:overlap val="-27"/>
        <c:axId val="412792760"/>
        <c:axId val="412797024"/>
      </c:barChart>
      <c:catAx>
        <c:axId val="41279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2797024"/>
        <c:crosses val="autoZero"/>
        <c:auto val="1"/>
        <c:lblAlgn val="ctr"/>
        <c:lblOffset val="100"/>
        <c:noMultiLvlLbl val="0"/>
      </c:catAx>
      <c:valAx>
        <c:axId val="412797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2792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1"/>
            </a:solidFill>
            <a:ln>
              <a:noFill/>
            </a:ln>
            <a:effectLst/>
          </c:spPr>
          <c:invertIfNegative val="0"/>
          <c:cat>
            <c:strRef>
              <c:f>Sheet1!$B$2:$B$6</c:f>
              <c:strCache>
                <c:ptCount val="5"/>
                <c:pt idx="0">
                  <c:v>0 kg/ha</c:v>
                </c:pt>
                <c:pt idx="1">
                  <c:v>100 kg/ha</c:v>
                </c:pt>
                <c:pt idx="2">
                  <c:v>150 kg/ha</c:v>
                </c:pt>
                <c:pt idx="3">
                  <c:v>200 kg/ha</c:v>
                </c:pt>
                <c:pt idx="4">
                  <c:v>250 kg/ha</c:v>
                </c:pt>
              </c:strCache>
            </c:strRef>
          </c:cat>
          <c:val>
            <c:numRef>
              <c:f>Sheet1!$C$2:$C$6</c:f>
              <c:numCache>
                <c:formatCode>General</c:formatCode>
                <c:ptCount val="5"/>
                <c:pt idx="0">
                  <c:v>340</c:v>
                </c:pt>
                <c:pt idx="1">
                  <c:v>450</c:v>
                </c:pt>
                <c:pt idx="2">
                  <c:v>540</c:v>
                </c:pt>
                <c:pt idx="3">
                  <c:v>520</c:v>
                </c:pt>
                <c:pt idx="4">
                  <c:v>600</c:v>
                </c:pt>
              </c:numCache>
            </c:numRef>
          </c:val>
          <c:extLst>
            <c:ext xmlns:c16="http://schemas.microsoft.com/office/drawing/2014/chart" uri="{C3380CC4-5D6E-409C-BE32-E72D297353CC}">
              <c16:uniqueId val="{00000000-A6D4-4221-9936-1CACCDDE741A}"/>
            </c:ext>
          </c:extLst>
        </c:ser>
        <c:ser>
          <c:idx val="1"/>
          <c:order val="1"/>
          <c:tx>
            <c:strRef>
              <c:f>Sheet1!$B$2:$B$6</c:f>
              <c:strCache>
                <c:ptCount val="5"/>
                <c:pt idx="0">
                  <c:v>0 kg/ha</c:v>
                </c:pt>
                <c:pt idx="1">
                  <c:v>100 kg/ha</c:v>
                </c:pt>
                <c:pt idx="2">
                  <c:v>150 kg/ha</c:v>
                </c:pt>
                <c:pt idx="3">
                  <c:v>200 kg/ha</c:v>
                </c:pt>
                <c:pt idx="4">
                  <c:v>250 kg/ha</c:v>
                </c:pt>
              </c:strCache>
            </c:strRef>
          </c:tx>
          <c:spPr>
            <a:solidFill>
              <a:schemeClr val="accent2"/>
            </a:solidFill>
            <a:ln>
              <a:noFill/>
            </a:ln>
            <a:effectLst/>
          </c:spPr>
          <c:invertIfNegative val="0"/>
          <c:cat>
            <c:strRef>
              <c:f>Sheet1!$B$2:$B$6</c:f>
              <c:strCache>
                <c:ptCount val="5"/>
                <c:pt idx="0">
                  <c:v>0 kg/ha</c:v>
                </c:pt>
                <c:pt idx="1">
                  <c:v>100 kg/ha</c:v>
                </c:pt>
                <c:pt idx="2">
                  <c:v>150 kg/ha</c:v>
                </c:pt>
                <c:pt idx="3">
                  <c:v>200 kg/ha</c:v>
                </c:pt>
                <c:pt idx="4">
                  <c:v>250 kg/ha</c:v>
                </c:pt>
              </c:strCache>
            </c:strRef>
          </c:cat>
          <c:val>
            <c:numLit>
              <c:formatCode>General</c:formatCode>
              <c:ptCount val="1"/>
              <c:pt idx="0">
                <c:v>1</c:v>
              </c:pt>
            </c:numLit>
          </c:val>
          <c:extLst>
            <c:ext xmlns:c16="http://schemas.microsoft.com/office/drawing/2014/chart" uri="{C3380CC4-5D6E-409C-BE32-E72D297353CC}">
              <c16:uniqueId val="{00000001-A6D4-4221-9936-1CACCDDE741A}"/>
            </c:ext>
          </c:extLst>
        </c:ser>
        <c:dLbls>
          <c:showLegendKey val="0"/>
          <c:showVal val="0"/>
          <c:showCatName val="0"/>
          <c:showSerName val="0"/>
          <c:showPercent val="0"/>
          <c:showBubbleSize val="0"/>
        </c:dLbls>
        <c:gapWidth val="219"/>
        <c:overlap val="-27"/>
        <c:axId val="654371832"/>
        <c:axId val="654373144"/>
      </c:barChart>
      <c:catAx>
        <c:axId val="654371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Cordia New" panose="020B0304020202020204" pitchFamily="34" charset="-34"/>
                <a:ea typeface="+mn-ea"/>
                <a:cs typeface="Cordia New" panose="020B0304020202020204" pitchFamily="34" charset="-34"/>
              </a:defRPr>
            </a:pPr>
            <a:endParaRPr lang="en-US"/>
          </a:p>
        </c:txPr>
        <c:crossAx val="654373144"/>
        <c:crosses val="autoZero"/>
        <c:auto val="1"/>
        <c:lblAlgn val="ctr"/>
        <c:lblOffset val="100"/>
        <c:noMultiLvlLbl val="0"/>
      </c:catAx>
      <c:valAx>
        <c:axId val="654373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Cordia New" panose="020B0304020202020204" pitchFamily="34" charset="-34"/>
                <a:ea typeface="+mn-ea"/>
                <a:cs typeface="Cordia New" panose="020B0304020202020204" pitchFamily="34" charset="-34"/>
              </a:defRPr>
            </a:pPr>
            <a:endParaRPr lang="en-US"/>
          </a:p>
        </c:txPr>
        <c:crossAx val="654371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13D86D-BED2-4040-AE89-C68B68F17CA6}" type="doc">
      <dgm:prSet loTypeId="urn:diagrams.loki3.com/TabbedArc+Icon" loCatId="relationship" qsTypeId="urn:microsoft.com/office/officeart/2005/8/quickstyle/3d1" qsCatId="3D" csTypeId="urn:microsoft.com/office/officeart/2005/8/colors/accent1_2" csCatId="accent1" phldr="1"/>
      <dgm:spPr/>
    </dgm:pt>
    <dgm:pt modelId="{5307D4F3-47B4-4717-9CBD-156E83A8CC82}">
      <dgm:prSet phldrT="[Text]"/>
      <dgm:spPr/>
      <dgm:t>
        <a:bodyPr/>
        <a:lstStyle/>
        <a:p>
          <a:r>
            <a:rPr lang="en-US" dirty="0"/>
            <a:t>papers</a:t>
          </a:r>
        </a:p>
      </dgm:t>
    </dgm:pt>
    <dgm:pt modelId="{E57E295F-3824-4D16-97CA-26E533736722}" type="parTrans" cxnId="{55AC8242-C0CA-4704-8EF2-EEB1E1640876}">
      <dgm:prSet/>
      <dgm:spPr/>
      <dgm:t>
        <a:bodyPr/>
        <a:lstStyle/>
        <a:p>
          <a:endParaRPr lang="en-US"/>
        </a:p>
      </dgm:t>
    </dgm:pt>
    <dgm:pt modelId="{6B17D88D-0A8F-4DC2-9E8B-73A7A3D3B6D0}" type="sibTrans" cxnId="{55AC8242-C0CA-4704-8EF2-EEB1E1640876}">
      <dgm:prSet/>
      <dgm:spPr/>
      <dgm:t>
        <a:bodyPr/>
        <a:lstStyle/>
        <a:p>
          <a:endParaRPr lang="en-US"/>
        </a:p>
      </dgm:t>
    </dgm:pt>
    <dgm:pt modelId="{342C03F1-0A2A-4713-AF4B-4F6DD7E26181}">
      <dgm:prSet phldrT="[Text]"/>
      <dgm:spPr/>
      <dgm:t>
        <a:bodyPr/>
        <a:lstStyle/>
        <a:p>
          <a:r>
            <a:rPr lang="en-US" dirty="0"/>
            <a:t>patents</a:t>
          </a:r>
        </a:p>
      </dgm:t>
    </dgm:pt>
    <dgm:pt modelId="{89109DAF-CAB8-4377-BE45-560EEBB37A3B}" type="parTrans" cxnId="{537195AB-58C4-4C4D-A973-3A015B48654D}">
      <dgm:prSet/>
      <dgm:spPr/>
      <dgm:t>
        <a:bodyPr/>
        <a:lstStyle/>
        <a:p>
          <a:endParaRPr lang="en-US"/>
        </a:p>
      </dgm:t>
    </dgm:pt>
    <dgm:pt modelId="{FC4C025F-0DAA-424A-96C1-E3793363CCEC}" type="sibTrans" cxnId="{537195AB-58C4-4C4D-A973-3A015B48654D}">
      <dgm:prSet/>
      <dgm:spPr/>
      <dgm:t>
        <a:bodyPr/>
        <a:lstStyle/>
        <a:p>
          <a:endParaRPr lang="en-US"/>
        </a:p>
      </dgm:t>
    </dgm:pt>
    <dgm:pt modelId="{CFF641A1-5502-449A-B723-18FE130C9F93}">
      <dgm:prSet phldrT="[Text]"/>
      <dgm:spPr/>
      <dgm:t>
        <a:bodyPr/>
        <a:lstStyle/>
        <a:p>
          <a:r>
            <a:rPr lang="en-US" dirty="0"/>
            <a:t>products</a:t>
          </a:r>
        </a:p>
      </dgm:t>
    </dgm:pt>
    <dgm:pt modelId="{DC773CC7-6258-417A-B558-4183D48A2B62}" type="parTrans" cxnId="{0B93580C-6861-4178-9836-692FF3EBCE27}">
      <dgm:prSet/>
      <dgm:spPr/>
      <dgm:t>
        <a:bodyPr/>
        <a:lstStyle/>
        <a:p>
          <a:endParaRPr lang="en-US"/>
        </a:p>
      </dgm:t>
    </dgm:pt>
    <dgm:pt modelId="{FD1E107F-5D68-4EF1-9B68-3C2D954A79E3}" type="sibTrans" cxnId="{0B93580C-6861-4178-9836-692FF3EBCE27}">
      <dgm:prSet/>
      <dgm:spPr/>
      <dgm:t>
        <a:bodyPr/>
        <a:lstStyle/>
        <a:p>
          <a:endParaRPr lang="en-US"/>
        </a:p>
      </dgm:t>
    </dgm:pt>
    <dgm:pt modelId="{A06DD57B-6AE8-4E7A-A3F7-D4D2EFF0A2FF}" type="pres">
      <dgm:prSet presAssocID="{1B13D86D-BED2-4040-AE89-C68B68F17CA6}" presName="Name0" presStyleCnt="0">
        <dgm:presLayoutVars>
          <dgm:dir/>
          <dgm:resizeHandles val="exact"/>
        </dgm:presLayoutVars>
      </dgm:prSet>
      <dgm:spPr/>
    </dgm:pt>
    <dgm:pt modelId="{84BE1F5A-9F5D-4027-9125-34A15112E899}" type="pres">
      <dgm:prSet presAssocID="{5307D4F3-47B4-4717-9CBD-156E83A8CC82}" presName="twoplus" presStyleLbl="node1" presStyleIdx="0" presStyleCnt="3">
        <dgm:presLayoutVars>
          <dgm:bulletEnabled val="1"/>
        </dgm:presLayoutVars>
      </dgm:prSet>
      <dgm:spPr/>
    </dgm:pt>
    <dgm:pt modelId="{1CCFB394-EBDB-46C5-BE7F-9554241EF020}" type="pres">
      <dgm:prSet presAssocID="{342C03F1-0A2A-4713-AF4B-4F6DD7E26181}" presName="twoplus" presStyleLbl="node1" presStyleIdx="1" presStyleCnt="3">
        <dgm:presLayoutVars>
          <dgm:bulletEnabled val="1"/>
        </dgm:presLayoutVars>
      </dgm:prSet>
      <dgm:spPr/>
    </dgm:pt>
    <dgm:pt modelId="{F4DFF859-1137-43EF-8E5D-A7BDC96A7450}" type="pres">
      <dgm:prSet presAssocID="{CFF641A1-5502-449A-B723-18FE130C9F93}" presName="twoplus" presStyleLbl="node1" presStyleIdx="2" presStyleCnt="3">
        <dgm:presLayoutVars>
          <dgm:bulletEnabled val="1"/>
        </dgm:presLayoutVars>
      </dgm:prSet>
      <dgm:spPr/>
    </dgm:pt>
  </dgm:ptLst>
  <dgm:cxnLst>
    <dgm:cxn modelId="{77565C08-402A-4BB6-9260-349B398C42F9}" type="presOf" srcId="{5307D4F3-47B4-4717-9CBD-156E83A8CC82}" destId="{84BE1F5A-9F5D-4027-9125-34A15112E899}" srcOrd="0" destOrd="0" presId="urn:diagrams.loki3.com/TabbedArc+Icon"/>
    <dgm:cxn modelId="{0B93580C-6861-4178-9836-692FF3EBCE27}" srcId="{1B13D86D-BED2-4040-AE89-C68B68F17CA6}" destId="{CFF641A1-5502-449A-B723-18FE130C9F93}" srcOrd="2" destOrd="0" parTransId="{DC773CC7-6258-417A-B558-4183D48A2B62}" sibTransId="{FD1E107F-5D68-4EF1-9B68-3C2D954A79E3}"/>
    <dgm:cxn modelId="{55AC8242-C0CA-4704-8EF2-EEB1E1640876}" srcId="{1B13D86D-BED2-4040-AE89-C68B68F17CA6}" destId="{5307D4F3-47B4-4717-9CBD-156E83A8CC82}" srcOrd="0" destOrd="0" parTransId="{E57E295F-3824-4D16-97CA-26E533736722}" sibTransId="{6B17D88D-0A8F-4DC2-9E8B-73A7A3D3B6D0}"/>
    <dgm:cxn modelId="{5792558F-414A-44C3-8169-548B28029821}" type="presOf" srcId="{CFF641A1-5502-449A-B723-18FE130C9F93}" destId="{F4DFF859-1137-43EF-8E5D-A7BDC96A7450}" srcOrd="0" destOrd="0" presId="urn:diagrams.loki3.com/TabbedArc+Icon"/>
    <dgm:cxn modelId="{5691C790-CD70-4B65-8F1D-6CB6190ACB7B}" type="presOf" srcId="{1B13D86D-BED2-4040-AE89-C68B68F17CA6}" destId="{A06DD57B-6AE8-4E7A-A3F7-D4D2EFF0A2FF}" srcOrd="0" destOrd="0" presId="urn:diagrams.loki3.com/TabbedArc+Icon"/>
    <dgm:cxn modelId="{B1F8ED91-F0AD-4BF5-8AB0-1DBEF7AD8A7E}" type="presOf" srcId="{342C03F1-0A2A-4713-AF4B-4F6DD7E26181}" destId="{1CCFB394-EBDB-46C5-BE7F-9554241EF020}" srcOrd="0" destOrd="0" presId="urn:diagrams.loki3.com/TabbedArc+Icon"/>
    <dgm:cxn modelId="{537195AB-58C4-4C4D-A973-3A015B48654D}" srcId="{1B13D86D-BED2-4040-AE89-C68B68F17CA6}" destId="{342C03F1-0A2A-4713-AF4B-4F6DD7E26181}" srcOrd="1" destOrd="0" parTransId="{89109DAF-CAB8-4377-BE45-560EEBB37A3B}" sibTransId="{FC4C025F-0DAA-424A-96C1-E3793363CCEC}"/>
    <dgm:cxn modelId="{AC808E8C-C461-4A91-9C27-D3EAB19BD895}" type="presParOf" srcId="{A06DD57B-6AE8-4E7A-A3F7-D4D2EFF0A2FF}" destId="{84BE1F5A-9F5D-4027-9125-34A15112E899}" srcOrd="0" destOrd="0" presId="urn:diagrams.loki3.com/TabbedArc+Icon"/>
    <dgm:cxn modelId="{C7C97E1B-784A-4AF5-883A-964E47ABE2EB}" type="presParOf" srcId="{A06DD57B-6AE8-4E7A-A3F7-D4D2EFF0A2FF}" destId="{1CCFB394-EBDB-46C5-BE7F-9554241EF020}" srcOrd="1" destOrd="0" presId="urn:diagrams.loki3.com/TabbedArc+Icon"/>
    <dgm:cxn modelId="{07723E91-6CE3-4C13-9419-02DF72331E4B}" type="presParOf" srcId="{A06DD57B-6AE8-4E7A-A3F7-D4D2EFF0A2FF}" destId="{F4DFF859-1137-43EF-8E5D-A7BDC96A7450}" srcOrd="2" destOrd="0" presId="urn:diagrams.loki3.com/TabbedArc+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E493A7-B47A-4A86-BCFF-97001F51E58F}"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357CF806-F280-4A6C-895F-A6A54728B01C}">
      <dgm:prSet phldrT="[Text]" custT="1"/>
      <dgm:spPr/>
      <dgm:t>
        <a:bodyPr/>
        <a:lstStyle/>
        <a:p>
          <a:r>
            <a:rPr lang="th-TH" sz="2000" b="1" dirty="0">
              <a:solidFill>
                <a:schemeClr val="accent2">
                  <a:lumMod val="20000"/>
                  <a:lumOff val="80000"/>
                </a:schemeClr>
              </a:solidFill>
              <a:latin typeface="Cordia New" panose="020B0304020202020204" pitchFamily="34" charset="-34"/>
              <a:cs typeface="Cordia New" panose="020B0304020202020204" pitchFamily="34" charset="-34"/>
            </a:rPr>
            <a:t>งานวิจัยที่ดี</a:t>
          </a:r>
          <a:endParaRPr lang="en-US" sz="2000" dirty="0">
            <a:solidFill>
              <a:schemeClr val="accent2">
                <a:lumMod val="20000"/>
                <a:lumOff val="80000"/>
              </a:schemeClr>
            </a:solidFill>
          </a:endParaRPr>
        </a:p>
      </dgm:t>
    </dgm:pt>
    <dgm:pt modelId="{B0B195D7-CCCE-460B-96DB-B817780BFD29}" type="parTrans" cxnId="{2874CFFA-AA02-4ABB-B5DD-EF55A2390DAC}">
      <dgm:prSet/>
      <dgm:spPr/>
      <dgm:t>
        <a:bodyPr/>
        <a:lstStyle/>
        <a:p>
          <a:endParaRPr lang="en-US"/>
        </a:p>
      </dgm:t>
    </dgm:pt>
    <dgm:pt modelId="{99543C9B-3FE4-4C76-9F58-0EBCD26B7E8B}" type="sibTrans" cxnId="{2874CFFA-AA02-4ABB-B5DD-EF55A2390DAC}">
      <dgm:prSet/>
      <dgm:spPr/>
      <dgm:t>
        <a:bodyPr/>
        <a:lstStyle/>
        <a:p>
          <a:endParaRPr lang="en-US"/>
        </a:p>
      </dgm:t>
    </dgm:pt>
    <dgm:pt modelId="{7391E95E-75CD-4965-B43A-39675500D6D3}">
      <dgm:prSet phldrT="[Text]" custT="1">
        <dgm:style>
          <a:lnRef idx="2">
            <a:schemeClr val="accent1"/>
          </a:lnRef>
          <a:fillRef idx="1">
            <a:schemeClr val="lt1"/>
          </a:fillRef>
          <a:effectRef idx="0">
            <a:schemeClr val="accent1"/>
          </a:effectRef>
          <a:fontRef idx="minor">
            <a:schemeClr val="dk1"/>
          </a:fontRef>
        </dgm:style>
      </dgm:prSet>
      <dgm:spPr/>
      <dgm:t>
        <a:bodyPr/>
        <a:lstStyle/>
        <a:p>
          <a:r>
            <a:rPr lang="th-TH" sz="1400" dirty="0">
              <a:latin typeface="Cordia New" panose="020B0304020202020204" pitchFamily="34" charset="-34"/>
              <a:cs typeface="Cordia New" panose="020B0304020202020204" pitchFamily="34" charset="-34"/>
            </a:rPr>
            <a:t>มีคำถามเชิงวิชาการชัดเจน และมีสมมุติฐานการวิจัย</a:t>
          </a:r>
          <a:endParaRPr lang="en-US" sz="1400" dirty="0"/>
        </a:p>
      </dgm:t>
    </dgm:pt>
    <dgm:pt modelId="{F85C4953-1BB8-4A79-893C-B28B7BCFF377}" type="parTrans" cxnId="{F53FDF75-154D-4BE2-9BE4-C070EC11DD32}">
      <dgm:prSet/>
      <dgm:spPr/>
      <dgm:t>
        <a:bodyPr/>
        <a:lstStyle/>
        <a:p>
          <a:endParaRPr lang="en-US"/>
        </a:p>
      </dgm:t>
    </dgm:pt>
    <dgm:pt modelId="{00070CA5-0459-4EE5-8481-038BA5A439D0}" type="sibTrans" cxnId="{F53FDF75-154D-4BE2-9BE4-C070EC11DD32}">
      <dgm:prSet/>
      <dgm:spPr/>
      <dgm:t>
        <a:bodyPr/>
        <a:lstStyle/>
        <a:p>
          <a:endParaRPr lang="en-US"/>
        </a:p>
      </dgm:t>
    </dgm:pt>
    <dgm:pt modelId="{3EA2BB3C-CD89-4920-988A-F6330E145372}">
      <dgm:prSet phldrT="[Text]" custT="1">
        <dgm:style>
          <a:lnRef idx="2">
            <a:schemeClr val="accent3"/>
          </a:lnRef>
          <a:fillRef idx="1">
            <a:schemeClr val="lt1"/>
          </a:fillRef>
          <a:effectRef idx="0">
            <a:schemeClr val="accent3"/>
          </a:effectRef>
          <a:fontRef idx="minor">
            <a:schemeClr val="dk1"/>
          </a:fontRef>
        </dgm:style>
      </dgm:prSet>
      <dgm:spPr/>
      <dgm:t>
        <a:bodyPr/>
        <a:lstStyle/>
        <a:p>
          <a:pPr>
            <a:buFont typeface="Wingdings" panose="05000000000000000000" pitchFamily="2" charset="2"/>
            <a:buChar char="Ø"/>
          </a:pPr>
          <a:r>
            <a:rPr lang="th-TH" sz="1400" dirty="0">
              <a:solidFill>
                <a:schemeClr val="tx1"/>
              </a:solidFill>
              <a:latin typeface="Cordia New" panose="020B0304020202020204" pitchFamily="34" charset="-34"/>
              <a:cs typeface="Cordia New" panose="020B0304020202020204" pitchFamily="34" charset="-34"/>
            </a:rPr>
            <a:t>วิธีการทดลอง</a:t>
          </a:r>
          <a:r>
            <a:rPr lang="en-US" sz="1400" dirty="0">
              <a:solidFill>
                <a:schemeClr val="tx1"/>
              </a:solidFill>
              <a:latin typeface="Cordia New" panose="020B0304020202020204" pitchFamily="34" charset="-34"/>
              <a:cs typeface="Cordia New" panose="020B0304020202020204" pitchFamily="34" charset="-34"/>
            </a:rPr>
            <a:t>/</a:t>
          </a:r>
          <a:r>
            <a:rPr lang="th-TH" sz="1400" dirty="0">
              <a:solidFill>
                <a:schemeClr val="tx1"/>
              </a:solidFill>
              <a:latin typeface="Cordia New" panose="020B0304020202020204" pitchFamily="34" charset="-34"/>
              <a:cs typeface="Cordia New" panose="020B0304020202020204" pitchFamily="34" charset="-34"/>
            </a:rPr>
            <a:t>เก็บข้อมูล ถูกต้อง เหมาะสม</a:t>
          </a:r>
          <a:endParaRPr lang="en-US" sz="1400" dirty="0">
            <a:solidFill>
              <a:schemeClr val="tx1"/>
            </a:solidFill>
          </a:endParaRPr>
        </a:p>
      </dgm:t>
    </dgm:pt>
    <dgm:pt modelId="{0A5E6AF0-5FD8-4F51-8696-56D7C149557A}" type="parTrans" cxnId="{C43C6BAE-965D-4010-9B96-14B5B4B801F0}">
      <dgm:prSet/>
      <dgm:spPr/>
      <dgm:t>
        <a:bodyPr/>
        <a:lstStyle/>
        <a:p>
          <a:endParaRPr lang="en-US"/>
        </a:p>
      </dgm:t>
    </dgm:pt>
    <dgm:pt modelId="{2EB1051F-31AC-4984-AA84-6B54844671BE}" type="sibTrans" cxnId="{C43C6BAE-965D-4010-9B96-14B5B4B801F0}">
      <dgm:prSet/>
      <dgm:spPr/>
      <dgm:t>
        <a:bodyPr/>
        <a:lstStyle/>
        <a:p>
          <a:endParaRPr lang="en-US"/>
        </a:p>
      </dgm:t>
    </dgm:pt>
    <dgm:pt modelId="{BE4C02C4-5D8C-4068-B0BF-44BCFF2B2352}">
      <dgm:prSet phldrT="[Text]" custT="1">
        <dgm:style>
          <a:lnRef idx="2">
            <a:schemeClr val="accent4"/>
          </a:lnRef>
          <a:fillRef idx="1">
            <a:schemeClr val="lt1"/>
          </a:fillRef>
          <a:effectRef idx="0">
            <a:schemeClr val="accent4"/>
          </a:effectRef>
          <a:fontRef idx="minor">
            <a:schemeClr val="dk1"/>
          </a:fontRef>
        </dgm:style>
      </dgm:prSet>
      <dgm:spPr/>
      <dgm:t>
        <a:bodyPr/>
        <a:lstStyle/>
        <a:p>
          <a:r>
            <a:rPr lang="th-TH" sz="1600" b="0" dirty="0">
              <a:solidFill>
                <a:schemeClr val="accent1">
                  <a:lumMod val="75000"/>
                </a:schemeClr>
              </a:solidFill>
              <a:latin typeface="Cordia New" panose="020B0304020202020204" pitchFamily="34" charset="-34"/>
              <a:cs typeface="Cordia New" panose="020B0304020202020204" pitchFamily="34" charset="-34"/>
            </a:rPr>
            <a:t>การวิเคราะห์ผลถูกต้องและตีความถูกต้อง</a:t>
          </a:r>
          <a:endParaRPr lang="en-US" sz="1600" b="0" dirty="0"/>
        </a:p>
      </dgm:t>
    </dgm:pt>
    <dgm:pt modelId="{EEEC5122-C1F8-46D6-B45A-DCE8E4C5AF19}" type="parTrans" cxnId="{689C7CA9-14D3-448F-8BF7-6A48CCBCDFB9}">
      <dgm:prSet/>
      <dgm:spPr/>
      <dgm:t>
        <a:bodyPr/>
        <a:lstStyle/>
        <a:p>
          <a:endParaRPr lang="en-US"/>
        </a:p>
      </dgm:t>
    </dgm:pt>
    <dgm:pt modelId="{4FC424C3-22F1-4027-8252-E57A91714D83}" type="sibTrans" cxnId="{689C7CA9-14D3-448F-8BF7-6A48CCBCDFB9}">
      <dgm:prSet/>
      <dgm:spPr/>
      <dgm:t>
        <a:bodyPr/>
        <a:lstStyle/>
        <a:p>
          <a:endParaRPr lang="en-US"/>
        </a:p>
      </dgm:t>
    </dgm:pt>
    <dgm:pt modelId="{E92BB829-7A38-425F-B749-CF015CC69DD5}">
      <dgm:prSet>
        <dgm:style>
          <a:lnRef idx="2">
            <a:schemeClr val="accent5"/>
          </a:lnRef>
          <a:fillRef idx="1">
            <a:schemeClr val="lt1"/>
          </a:fillRef>
          <a:effectRef idx="0">
            <a:schemeClr val="accent5"/>
          </a:effectRef>
          <a:fontRef idx="minor">
            <a:schemeClr val="dk1"/>
          </a:fontRef>
        </dgm:style>
      </dgm:prSet>
      <dgm:spPr/>
      <dgm:t>
        <a:bodyPr/>
        <a:lstStyle/>
        <a:p>
          <a:r>
            <a:rPr lang="th-TH" b="0" dirty="0">
              <a:solidFill>
                <a:schemeClr val="tx1"/>
              </a:solidFill>
              <a:latin typeface="Cordia New" panose="020B0304020202020204" pitchFamily="34" charset="-34"/>
              <a:cs typeface="Cordia New" panose="020B0304020202020204" pitchFamily="34" charset="-34"/>
            </a:rPr>
            <a:t>มีการวิจารณ์กว้างขวางจนได้ข้อสรุปที่มีความ </a:t>
          </a:r>
          <a:r>
            <a:rPr lang="en-US" b="0" dirty="0">
              <a:solidFill>
                <a:schemeClr val="tx1"/>
              </a:solidFill>
              <a:latin typeface="Cordia New" panose="020B0304020202020204" pitchFamily="34" charset="-34"/>
              <a:cs typeface="Cordia New" panose="020B0304020202020204" pitchFamily="34" charset="-34"/>
            </a:rPr>
            <a:t>“</a:t>
          </a:r>
          <a:r>
            <a:rPr lang="th-TH" b="0" dirty="0">
              <a:solidFill>
                <a:schemeClr val="tx1"/>
              </a:solidFill>
              <a:latin typeface="Cordia New" panose="020B0304020202020204" pitchFamily="34" charset="-34"/>
              <a:cs typeface="Cordia New" panose="020B0304020202020204" pitchFamily="34" charset="-34"/>
            </a:rPr>
            <a:t>ใหม่</a:t>
          </a:r>
          <a:r>
            <a:rPr lang="en-US" b="0" dirty="0">
              <a:solidFill>
                <a:schemeClr val="tx1"/>
              </a:solidFill>
              <a:latin typeface="Cordia New" panose="020B0304020202020204" pitchFamily="34" charset="-34"/>
              <a:cs typeface="Cordia New" panose="020B0304020202020204" pitchFamily="34" charset="-34"/>
            </a:rPr>
            <a:t> (novelty)”</a:t>
          </a:r>
          <a:endParaRPr lang="th-TH" b="0" dirty="0">
            <a:solidFill>
              <a:schemeClr val="tx1"/>
            </a:solidFill>
            <a:latin typeface="Cordia New" panose="020B0304020202020204" pitchFamily="34" charset="-34"/>
            <a:cs typeface="Cordia New" panose="020B0304020202020204" pitchFamily="34" charset="-34"/>
          </a:endParaRPr>
        </a:p>
      </dgm:t>
    </dgm:pt>
    <dgm:pt modelId="{2114687F-5D97-4C11-B4EB-8BD4F9BBBFB4}" type="parTrans" cxnId="{88EB0C9B-DDCC-4CFD-9385-2457AB39EAAC}">
      <dgm:prSet/>
      <dgm:spPr/>
      <dgm:t>
        <a:bodyPr/>
        <a:lstStyle/>
        <a:p>
          <a:endParaRPr lang="en-US"/>
        </a:p>
      </dgm:t>
    </dgm:pt>
    <dgm:pt modelId="{D5F0A206-DD04-444F-B512-12B1066EA7E2}" type="sibTrans" cxnId="{88EB0C9B-DDCC-4CFD-9385-2457AB39EAAC}">
      <dgm:prSet/>
      <dgm:spPr/>
      <dgm:t>
        <a:bodyPr/>
        <a:lstStyle/>
        <a:p>
          <a:endParaRPr lang="en-US"/>
        </a:p>
      </dgm:t>
    </dgm:pt>
    <dgm:pt modelId="{9EAE1F81-4AD0-4882-BF59-C2DAFC10444D}" type="pres">
      <dgm:prSet presAssocID="{57E493A7-B47A-4A86-BCFF-97001F51E58F}" presName="cycle" presStyleCnt="0">
        <dgm:presLayoutVars>
          <dgm:chMax val="1"/>
          <dgm:dir/>
          <dgm:animLvl val="ctr"/>
          <dgm:resizeHandles val="exact"/>
        </dgm:presLayoutVars>
      </dgm:prSet>
      <dgm:spPr/>
    </dgm:pt>
    <dgm:pt modelId="{3D1212BC-FDFA-44F9-98DF-BD92AC93E546}" type="pres">
      <dgm:prSet presAssocID="{357CF806-F280-4A6C-895F-A6A54728B01C}" presName="centerShape" presStyleLbl="node0" presStyleIdx="0" presStyleCnt="1"/>
      <dgm:spPr/>
    </dgm:pt>
    <dgm:pt modelId="{6307D16D-9D01-434D-B528-4FDD8372662E}" type="pres">
      <dgm:prSet presAssocID="{F85C4953-1BB8-4A79-893C-B28B7BCFF377}" presName="parTrans" presStyleLbl="bgSibTrans2D1" presStyleIdx="0" presStyleCnt="4"/>
      <dgm:spPr/>
    </dgm:pt>
    <dgm:pt modelId="{F1F4FF84-D51A-4199-A170-4400DD3E8011}" type="pres">
      <dgm:prSet presAssocID="{7391E95E-75CD-4965-B43A-39675500D6D3}" presName="node" presStyleLbl="node1" presStyleIdx="0" presStyleCnt="4">
        <dgm:presLayoutVars>
          <dgm:bulletEnabled val="1"/>
        </dgm:presLayoutVars>
      </dgm:prSet>
      <dgm:spPr/>
    </dgm:pt>
    <dgm:pt modelId="{E4E6EE4B-E536-48A7-A006-F673F54A855E}" type="pres">
      <dgm:prSet presAssocID="{0A5E6AF0-5FD8-4F51-8696-56D7C149557A}" presName="parTrans" presStyleLbl="bgSibTrans2D1" presStyleIdx="1" presStyleCnt="4"/>
      <dgm:spPr/>
    </dgm:pt>
    <dgm:pt modelId="{F6B35156-8AB6-47AC-87DD-08CC3C8FDEC3}" type="pres">
      <dgm:prSet presAssocID="{3EA2BB3C-CD89-4920-988A-F6330E145372}" presName="node" presStyleLbl="node1" presStyleIdx="1" presStyleCnt="4">
        <dgm:presLayoutVars>
          <dgm:bulletEnabled val="1"/>
        </dgm:presLayoutVars>
      </dgm:prSet>
      <dgm:spPr/>
    </dgm:pt>
    <dgm:pt modelId="{CE1C1F50-854A-4C86-A36F-1B3041523715}" type="pres">
      <dgm:prSet presAssocID="{EEEC5122-C1F8-46D6-B45A-DCE8E4C5AF19}" presName="parTrans" presStyleLbl="bgSibTrans2D1" presStyleIdx="2" presStyleCnt="4"/>
      <dgm:spPr/>
    </dgm:pt>
    <dgm:pt modelId="{71B70E1C-B476-48A6-B4B0-4A70853CBCDE}" type="pres">
      <dgm:prSet presAssocID="{BE4C02C4-5D8C-4068-B0BF-44BCFF2B2352}" presName="node" presStyleLbl="node1" presStyleIdx="2" presStyleCnt="4">
        <dgm:presLayoutVars>
          <dgm:bulletEnabled val="1"/>
        </dgm:presLayoutVars>
      </dgm:prSet>
      <dgm:spPr/>
    </dgm:pt>
    <dgm:pt modelId="{B48DF446-02B4-4658-88AE-4C244CD67FA9}" type="pres">
      <dgm:prSet presAssocID="{2114687F-5D97-4C11-B4EB-8BD4F9BBBFB4}" presName="parTrans" presStyleLbl="bgSibTrans2D1" presStyleIdx="3" presStyleCnt="4"/>
      <dgm:spPr/>
    </dgm:pt>
    <dgm:pt modelId="{B1467A14-4272-47BB-8FB9-3FF74D52A8B4}" type="pres">
      <dgm:prSet presAssocID="{E92BB829-7A38-425F-B749-CF015CC69DD5}" presName="node" presStyleLbl="node1" presStyleIdx="3" presStyleCnt="4">
        <dgm:presLayoutVars>
          <dgm:bulletEnabled val="1"/>
        </dgm:presLayoutVars>
      </dgm:prSet>
      <dgm:spPr/>
    </dgm:pt>
  </dgm:ptLst>
  <dgm:cxnLst>
    <dgm:cxn modelId="{8482C405-1A80-43CD-A645-F1B4C6CAF845}" type="presOf" srcId="{0A5E6AF0-5FD8-4F51-8696-56D7C149557A}" destId="{E4E6EE4B-E536-48A7-A006-F673F54A855E}" srcOrd="0" destOrd="0" presId="urn:microsoft.com/office/officeart/2005/8/layout/radial4"/>
    <dgm:cxn modelId="{DDFFB40A-E867-4BC5-B75C-3C3FEFA9EAED}" type="presOf" srcId="{57E493A7-B47A-4A86-BCFF-97001F51E58F}" destId="{9EAE1F81-4AD0-4882-BF59-C2DAFC10444D}" srcOrd="0" destOrd="0" presId="urn:microsoft.com/office/officeart/2005/8/layout/radial4"/>
    <dgm:cxn modelId="{AF6D8A60-90EF-4F3C-A828-3C539909158A}" type="presOf" srcId="{E92BB829-7A38-425F-B749-CF015CC69DD5}" destId="{B1467A14-4272-47BB-8FB9-3FF74D52A8B4}" srcOrd="0" destOrd="0" presId="urn:microsoft.com/office/officeart/2005/8/layout/radial4"/>
    <dgm:cxn modelId="{2A871E46-6F07-4343-B2EB-A96B49EAD706}" type="presOf" srcId="{7391E95E-75CD-4965-B43A-39675500D6D3}" destId="{F1F4FF84-D51A-4199-A170-4400DD3E8011}" srcOrd="0" destOrd="0" presId="urn:microsoft.com/office/officeart/2005/8/layout/radial4"/>
    <dgm:cxn modelId="{F53FDF75-154D-4BE2-9BE4-C070EC11DD32}" srcId="{357CF806-F280-4A6C-895F-A6A54728B01C}" destId="{7391E95E-75CD-4965-B43A-39675500D6D3}" srcOrd="0" destOrd="0" parTransId="{F85C4953-1BB8-4A79-893C-B28B7BCFF377}" sibTransId="{00070CA5-0459-4EE5-8481-038BA5A439D0}"/>
    <dgm:cxn modelId="{3DE7F478-989F-4596-ABD4-687C031215CA}" type="presOf" srcId="{EEEC5122-C1F8-46D6-B45A-DCE8E4C5AF19}" destId="{CE1C1F50-854A-4C86-A36F-1B3041523715}" srcOrd="0" destOrd="0" presId="urn:microsoft.com/office/officeart/2005/8/layout/radial4"/>
    <dgm:cxn modelId="{C49D6086-FA63-4E52-A369-125ADA1C3E43}" type="presOf" srcId="{BE4C02C4-5D8C-4068-B0BF-44BCFF2B2352}" destId="{71B70E1C-B476-48A6-B4B0-4A70853CBCDE}" srcOrd="0" destOrd="0" presId="urn:microsoft.com/office/officeart/2005/8/layout/radial4"/>
    <dgm:cxn modelId="{1962AA99-0674-4D2D-AB17-62D20F50E4CE}" type="presOf" srcId="{2114687F-5D97-4C11-B4EB-8BD4F9BBBFB4}" destId="{B48DF446-02B4-4658-88AE-4C244CD67FA9}" srcOrd="0" destOrd="0" presId="urn:microsoft.com/office/officeart/2005/8/layout/radial4"/>
    <dgm:cxn modelId="{88EB0C9B-DDCC-4CFD-9385-2457AB39EAAC}" srcId="{357CF806-F280-4A6C-895F-A6A54728B01C}" destId="{E92BB829-7A38-425F-B749-CF015CC69DD5}" srcOrd="3" destOrd="0" parTransId="{2114687F-5D97-4C11-B4EB-8BD4F9BBBFB4}" sibTransId="{D5F0A206-DD04-444F-B512-12B1066EA7E2}"/>
    <dgm:cxn modelId="{689C7CA9-14D3-448F-8BF7-6A48CCBCDFB9}" srcId="{357CF806-F280-4A6C-895F-A6A54728B01C}" destId="{BE4C02C4-5D8C-4068-B0BF-44BCFF2B2352}" srcOrd="2" destOrd="0" parTransId="{EEEC5122-C1F8-46D6-B45A-DCE8E4C5AF19}" sibTransId="{4FC424C3-22F1-4027-8252-E57A91714D83}"/>
    <dgm:cxn modelId="{BD017AAA-FDC6-4402-A212-B0C7F463DBDF}" type="presOf" srcId="{F85C4953-1BB8-4A79-893C-B28B7BCFF377}" destId="{6307D16D-9D01-434D-B528-4FDD8372662E}" srcOrd="0" destOrd="0" presId="urn:microsoft.com/office/officeart/2005/8/layout/radial4"/>
    <dgm:cxn modelId="{C43C6BAE-965D-4010-9B96-14B5B4B801F0}" srcId="{357CF806-F280-4A6C-895F-A6A54728B01C}" destId="{3EA2BB3C-CD89-4920-988A-F6330E145372}" srcOrd="1" destOrd="0" parTransId="{0A5E6AF0-5FD8-4F51-8696-56D7C149557A}" sibTransId="{2EB1051F-31AC-4984-AA84-6B54844671BE}"/>
    <dgm:cxn modelId="{BCBF8BCF-3141-45F9-8693-9FE7F1038BCE}" type="presOf" srcId="{3EA2BB3C-CD89-4920-988A-F6330E145372}" destId="{F6B35156-8AB6-47AC-87DD-08CC3C8FDEC3}" srcOrd="0" destOrd="0" presId="urn:microsoft.com/office/officeart/2005/8/layout/radial4"/>
    <dgm:cxn modelId="{42DBD4D7-66AF-4F8B-AC45-9410977EF299}" type="presOf" srcId="{357CF806-F280-4A6C-895F-A6A54728B01C}" destId="{3D1212BC-FDFA-44F9-98DF-BD92AC93E546}" srcOrd="0" destOrd="0" presId="urn:microsoft.com/office/officeart/2005/8/layout/radial4"/>
    <dgm:cxn modelId="{2874CFFA-AA02-4ABB-B5DD-EF55A2390DAC}" srcId="{57E493A7-B47A-4A86-BCFF-97001F51E58F}" destId="{357CF806-F280-4A6C-895F-A6A54728B01C}" srcOrd="0" destOrd="0" parTransId="{B0B195D7-CCCE-460B-96DB-B817780BFD29}" sibTransId="{99543C9B-3FE4-4C76-9F58-0EBCD26B7E8B}"/>
    <dgm:cxn modelId="{CC3F836D-97D1-494C-A3C9-90BB059086F5}" type="presParOf" srcId="{9EAE1F81-4AD0-4882-BF59-C2DAFC10444D}" destId="{3D1212BC-FDFA-44F9-98DF-BD92AC93E546}" srcOrd="0" destOrd="0" presId="urn:microsoft.com/office/officeart/2005/8/layout/radial4"/>
    <dgm:cxn modelId="{089B1709-6436-4C45-9753-51D06756B9C5}" type="presParOf" srcId="{9EAE1F81-4AD0-4882-BF59-C2DAFC10444D}" destId="{6307D16D-9D01-434D-B528-4FDD8372662E}" srcOrd="1" destOrd="0" presId="urn:microsoft.com/office/officeart/2005/8/layout/radial4"/>
    <dgm:cxn modelId="{CDCADCDA-80F7-43B6-8DDC-169E6D43E184}" type="presParOf" srcId="{9EAE1F81-4AD0-4882-BF59-C2DAFC10444D}" destId="{F1F4FF84-D51A-4199-A170-4400DD3E8011}" srcOrd="2" destOrd="0" presId="urn:microsoft.com/office/officeart/2005/8/layout/radial4"/>
    <dgm:cxn modelId="{39B3A13A-6E84-4C7B-8084-469D5E0050D9}" type="presParOf" srcId="{9EAE1F81-4AD0-4882-BF59-C2DAFC10444D}" destId="{E4E6EE4B-E536-48A7-A006-F673F54A855E}" srcOrd="3" destOrd="0" presId="urn:microsoft.com/office/officeart/2005/8/layout/radial4"/>
    <dgm:cxn modelId="{BD78F48D-99E7-4376-ADDA-4357A562A1E9}" type="presParOf" srcId="{9EAE1F81-4AD0-4882-BF59-C2DAFC10444D}" destId="{F6B35156-8AB6-47AC-87DD-08CC3C8FDEC3}" srcOrd="4" destOrd="0" presId="urn:microsoft.com/office/officeart/2005/8/layout/radial4"/>
    <dgm:cxn modelId="{DAFB4894-2E1F-4AAD-A493-1B143796DADC}" type="presParOf" srcId="{9EAE1F81-4AD0-4882-BF59-C2DAFC10444D}" destId="{CE1C1F50-854A-4C86-A36F-1B3041523715}" srcOrd="5" destOrd="0" presId="urn:microsoft.com/office/officeart/2005/8/layout/radial4"/>
    <dgm:cxn modelId="{ADB44340-5989-4011-866C-7ACABA088CE2}" type="presParOf" srcId="{9EAE1F81-4AD0-4882-BF59-C2DAFC10444D}" destId="{71B70E1C-B476-48A6-B4B0-4A70853CBCDE}" srcOrd="6" destOrd="0" presId="urn:microsoft.com/office/officeart/2005/8/layout/radial4"/>
    <dgm:cxn modelId="{1F795070-5FBA-4B49-BA56-A6C906CB4BC4}" type="presParOf" srcId="{9EAE1F81-4AD0-4882-BF59-C2DAFC10444D}" destId="{B48DF446-02B4-4658-88AE-4C244CD67FA9}" srcOrd="7" destOrd="0" presId="urn:microsoft.com/office/officeart/2005/8/layout/radial4"/>
    <dgm:cxn modelId="{4EF5FFD5-4451-4ED5-ADB1-49EC66BE97A9}" type="presParOf" srcId="{9EAE1F81-4AD0-4882-BF59-C2DAFC10444D}" destId="{B1467A14-4272-47BB-8FB9-3FF74D52A8B4}" srcOrd="8"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DD44C4-F273-46D8-A037-448A467A71A5}" type="doc">
      <dgm:prSet loTypeId="urn:microsoft.com/office/officeart/2005/8/layout/hProcess9" loCatId="process" qsTypeId="urn:microsoft.com/office/officeart/2005/8/quickstyle/simple4" qsCatId="simple" csTypeId="urn:microsoft.com/office/officeart/2005/8/colors/colorful2" csCatId="colorful" phldr="1"/>
      <dgm:spPr/>
    </dgm:pt>
    <dgm:pt modelId="{F3556B42-5205-4F2A-991B-DC257064DB68}">
      <dgm:prSet phldrT="[Text]"/>
      <dgm:spPr/>
      <dgm:t>
        <a:bodyPr/>
        <a:lstStyle/>
        <a:p>
          <a:r>
            <a:rPr lang="th-TH" dirty="0">
              <a:solidFill>
                <a:schemeClr val="tx1"/>
              </a:solidFill>
              <a:latin typeface="Cordia New" panose="020B0304020202020204" pitchFamily="34" charset="-34"/>
              <a:cs typeface="Cordia New" panose="020B0304020202020204" pitchFamily="34" charset="-34"/>
            </a:rPr>
            <a:t>พัฒนาด้านใด</a:t>
          </a:r>
          <a:endParaRPr lang="en-US" dirty="0">
            <a:solidFill>
              <a:schemeClr val="tx1"/>
            </a:solidFill>
            <a:latin typeface="Cordia New" panose="020B0304020202020204" pitchFamily="34" charset="-34"/>
            <a:cs typeface="Cordia New" panose="020B0304020202020204" pitchFamily="34" charset="-34"/>
          </a:endParaRPr>
        </a:p>
      </dgm:t>
    </dgm:pt>
    <dgm:pt modelId="{35886EA6-01D2-4B05-9263-341748D6FF4D}" type="parTrans" cxnId="{39D41C68-97E4-4D2E-B357-2DD38C45A5B1}">
      <dgm:prSet/>
      <dgm:spPr/>
      <dgm:t>
        <a:bodyPr/>
        <a:lstStyle/>
        <a:p>
          <a:endParaRPr lang="en-US"/>
        </a:p>
      </dgm:t>
    </dgm:pt>
    <dgm:pt modelId="{7D031D4E-2BBE-49BE-8B38-F98968CA80D7}" type="sibTrans" cxnId="{39D41C68-97E4-4D2E-B357-2DD38C45A5B1}">
      <dgm:prSet/>
      <dgm:spPr/>
      <dgm:t>
        <a:bodyPr/>
        <a:lstStyle/>
        <a:p>
          <a:endParaRPr lang="en-US"/>
        </a:p>
      </dgm:t>
    </dgm:pt>
    <dgm:pt modelId="{631D7251-B51E-4313-B9B4-3FA1A692953B}">
      <dgm:prSet phldrT="[Text]"/>
      <dgm:spPr/>
      <dgm:t>
        <a:bodyPr/>
        <a:lstStyle/>
        <a:p>
          <a:r>
            <a:rPr lang="th-TH" dirty="0">
              <a:solidFill>
                <a:schemeClr val="tx1"/>
              </a:solidFill>
              <a:latin typeface="Cordia New" panose="020B0304020202020204" pitchFamily="34" charset="-34"/>
              <a:cs typeface="Cordia New" panose="020B0304020202020204" pitchFamily="34" charset="-34"/>
            </a:rPr>
            <a:t>เทคโนโลยีที่มี ใช้ได้หรือไม่</a:t>
          </a:r>
          <a:r>
            <a:rPr lang="en-US" dirty="0">
              <a:solidFill>
                <a:schemeClr val="tx1"/>
              </a:solidFill>
              <a:latin typeface="Cordia New" panose="020B0304020202020204" pitchFamily="34" charset="-34"/>
              <a:cs typeface="Cordia New" panose="020B0304020202020204" pitchFamily="34" charset="-34"/>
            </a:rPr>
            <a:t>/</a:t>
          </a:r>
          <a:r>
            <a:rPr lang="th-TH" dirty="0">
              <a:solidFill>
                <a:schemeClr val="tx1"/>
              </a:solidFill>
              <a:latin typeface="Cordia New" panose="020B0304020202020204" pitchFamily="34" charset="-34"/>
              <a:cs typeface="Cordia New" panose="020B0304020202020204" pitchFamily="34" charset="-34"/>
            </a:rPr>
            <a:t>จำเป็นต้องวิจัยหรือไม่</a:t>
          </a:r>
          <a:endParaRPr lang="en-US" dirty="0">
            <a:solidFill>
              <a:schemeClr val="tx1"/>
            </a:solidFill>
            <a:latin typeface="Cordia New" panose="020B0304020202020204" pitchFamily="34" charset="-34"/>
            <a:cs typeface="Cordia New" panose="020B0304020202020204" pitchFamily="34" charset="-34"/>
          </a:endParaRPr>
        </a:p>
      </dgm:t>
    </dgm:pt>
    <dgm:pt modelId="{B590E8F1-B59D-4891-A46B-1893DC0AD21F}" type="parTrans" cxnId="{6D0070B8-CF98-4023-93B0-8FA8B95C4B86}">
      <dgm:prSet/>
      <dgm:spPr/>
      <dgm:t>
        <a:bodyPr/>
        <a:lstStyle/>
        <a:p>
          <a:endParaRPr lang="en-US"/>
        </a:p>
      </dgm:t>
    </dgm:pt>
    <dgm:pt modelId="{38302BDF-5803-4415-B5A3-509D42E33E62}" type="sibTrans" cxnId="{6D0070B8-CF98-4023-93B0-8FA8B95C4B86}">
      <dgm:prSet/>
      <dgm:spPr/>
      <dgm:t>
        <a:bodyPr/>
        <a:lstStyle/>
        <a:p>
          <a:endParaRPr lang="en-US"/>
        </a:p>
      </dgm:t>
    </dgm:pt>
    <dgm:pt modelId="{49E53660-FAD4-4F40-B5BC-7C69AFCEBE3D}">
      <dgm:prSet phldrT="[Text]"/>
      <dgm:spPr/>
      <dgm:t>
        <a:bodyPr/>
        <a:lstStyle/>
        <a:p>
          <a:r>
            <a:rPr lang="th-TH" dirty="0">
              <a:solidFill>
                <a:schemeClr val="tx1"/>
              </a:solidFill>
              <a:latin typeface="Cordia New" panose="020B0304020202020204" pitchFamily="34" charset="-34"/>
              <a:cs typeface="Cordia New" panose="020B0304020202020204" pitchFamily="34" charset="-34"/>
            </a:rPr>
            <a:t>นำผลที่ได้ไปพัฒนาผ้า ร่วมกับวิธีการต่างๆที่มีอยู่แล้ว</a:t>
          </a:r>
          <a:endParaRPr lang="en-US" dirty="0">
            <a:solidFill>
              <a:schemeClr val="tx1"/>
            </a:solidFill>
            <a:latin typeface="Cordia New" panose="020B0304020202020204" pitchFamily="34" charset="-34"/>
            <a:cs typeface="Cordia New" panose="020B0304020202020204" pitchFamily="34" charset="-34"/>
          </a:endParaRPr>
        </a:p>
      </dgm:t>
    </dgm:pt>
    <dgm:pt modelId="{D035DA86-CD97-4748-9614-80D1730B4B66}" type="parTrans" cxnId="{26BE83AC-52B6-4686-8804-062E7B866F35}">
      <dgm:prSet/>
      <dgm:spPr/>
      <dgm:t>
        <a:bodyPr/>
        <a:lstStyle/>
        <a:p>
          <a:endParaRPr lang="en-US"/>
        </a:p>
      </dgm:t>
    </dgm:pt>
    <dgm:pt modelId="{643A8CD1-422B-414A-82E9-9BCA613CC80C}" type="sibTrans" cxnId="{26BE83AC-52B6-4686-8804-062E7B866F35}">
      <dgm:prSet/>
      <dgm:spPr/>
      <dgm:t>
        <a:bodyPr/>
        <a:lstStyle/>
        <a:p>
          <a:endParaRPr lang="en-US"/>
        </a:p>
      </dgm:t>
    </dgm:pt>
    <dgm:pt modelId="{05825AEA-FF7C-43B2-8EE6-C3268E81F9DA}">
      <dgm:prSet phldrT="[Text]"/>
      <dgm:spPr/>
      <dgm:t>
        <a:bodyPr/>
        <a:lstStyle/>
        <a:p>
          <a:r>
            <a:rPr lang="th-TH" dirty="0">
              <a:solidFill>
                <a:schemeClr val="tx1"/>
              </a:solidFill>
              <a:latin typeface="Cordia New" panose="020B0304020202020204" pitchFamily="34" charset="-34"/>
              <a:cs typeface="Cordia New" panose="020B0304020202020204" pitchFamily="34" charset="-34"/>
            </a:rPr>
            <a:t>วางแผนการวิจัยในพื้นที่ ให้สอดคล้องกับบริบท แต่ถูกต้อง</a:t>
          </a:r>
          <a:endParaRPr lang="en-US" dirty="0">
            <a:solidFill>
              <a:schemeClr val="tx1"/>
            </a:solidFill>
            <a:latin typeface="Cordia New" panose="020B0304020202020204" pitchFamily="34" charset="-34"/>
            <a:cs typeface="Cordia New" panose="020B0304020202020204" pitchFamily="34" charset="-34"/>
          </a:endParaRPr>
        </a:p>
      </dgm:t>
    </dgm:pt>
    <dgm:pt modelId="{CC538E8C-2FF9-4E6D-9F47-E7EF651C27C3}" type="parTrans" cxnId="{438E5FF5-31C8-4C88-A3A2-13C3185483B7}">
      <dgm:prSet/>
      <dgm:spPr/>
      <dgm:t>
        <a:bodyPr/>
        <a:lstStyle/>
        <a:p>
          <a:endParaRPr lang="en-US"/>
        </a:p>
      </dgm:t>
    </dgm:pt>
    <dgm:pt modelId="{133133FF-A36A-4173-B4B7-02688AF76D10}" type="sibTrans" cxnId="{438E5FF5-31C8-4C88-A3A2-13C3185483B7}">
      <dgm:prSet/>
      <dgm:spPr/>
      <dgm:t>
        <a:bodyPr/>
        <a:lstStyle/>
        <a:p>
          <a:endParaRPr lang="en-US"/>
        </a:p>
      </dgm:t>
    </dgm:pt>
    <dgm:pt modelId="{8AAFF0A7-80C1-4771-9B16-9FD64D647E23}" type="pres">
      <dgm:prSet presAssocID="{AFDD44C4-F273-46D8-A037-448A467A71A5}" presName="CompostProcess" presStyleCnt="0">
        <dgm:presLayoutVars>
          <dgm:dir/>
          <dgm:resizeHandles val="exact"/>
        </dgm:presLayoutVars>
      </dgm:prSet>
      <dgm:spPr/>
    </dgm:pt>
    <dgm:pt modelId="{D538D155-9F7D-44BF-A588-6F2CDB4C05FC}" type="pres">
      <dgm:prSet presAssocID="{AFDD44C4-F273-46D8-A037-448A467A71A5}" presName="arrow" presStyleLbl="bgShp" presStyleIdx="0" presStyleCnt="1" custScaleX="117647" custScaleY="90201" custLinFactNeighborX="38344" custLinFactNeighborY="2711"/>
      <dgm:spPr/>
    </dgm:pt>
    <dgm:pt modelId="{756C4AC5-BFCA-4266-BA57-745A8AEBF153}" type="pres">
      <dgm:prSet presAssocID="{AFDD44C4-F273-46D8-A037-448A467A71A5}" presName="linearProcess" presStyleCnt="0"/>
      <dgm:spPr/>
    </dgm:pt>
    <dgm:pt modelId="{1C162054-5A8F-4BD4-A69C-1B353141A383}" type="pres">
      <dgm:prSet presAssocID="{F3556B42-5205-4F2A-991B-DC257064DB68}" presName="textNode" presStyleLbl="node1" presStyleIdx="0" presStyleCnt="4">
        <dgm:presLayoutVars>
          <dgm:bulletEnabled val="1"/>
        </dgm:presLayoutVars>
      </dgm:prSet>
      <dgm:spPr/>
    </dgm:pt>
    <dgm:pt modelId="{94B8BEF9-ABD4-48D7-8D4A-DC1DB73DEC2B}" type="pres">
      <dgm:prSet presAssocID="{7D031D4E-2BBE-49BE-8B38-F98968CA80D7}" presName="sibTrans" presStyleCnt="0"/>
      <dgm:spPr/>
    </dgm:pt>
    <dgm:pt modelId="{23DF9484-9F8F-4A45-B3DF-FD7841F464F1}" type="pres">
      <dgm:prSet presAssocID="{631D7251-B51E-4313-B9B4-3FA1A692953B}" presName="textNode" presStyleLbl="node1" presStyleIdx="1" presStyleCnt="4">
        <dgm:presLayoutVars>
          <dgm:bulletEnabled val="1"/>
        </dgm:presLayoutVars>
      </dgm:prSet>
      <dgm:spPr/>
    </dgm:pt>
    <dgm:pt modelId="{2F67D6B2-2038-44B1-88FB-E8EF0CE32A1D}" type="pres">
      <dgm:prSet presAssocID="{38302BDF-5803-4415-B5A3-509D42E33E62}" presName="sibTrans" presStyleCnt="0"/>
      <dgm:spPr/>
    </dgm:pt>
    <dgm:pt modelId="{B1E859F9-8057-4409-AC32-08B6E709B6E1}" type="pres">
      <dgm:prSet presAssocID="{05825AEA-FF7C-43B2-8EE6-C3268E81F9DA}" presName="textNode" presStyleLbl="node1" presStyleIdx="2" presStyleCnt="4">
        <dgm:presLayoutVars>
          <dgm:bulletEnabled val="1"/>
        </dgm:presLayoutVars>
      </dgm:prSet>
      <dgm:spPr/>
    </dgm:pt>
    <dgm:pt modelId="{93061412-43FE-4A8D-B138-B1B149C1251E}" type="pres">
      <dgm:prSet presAssocID="{133133FF-A36A-4173-B4B7-02688AF76D10}" presName="sibTrans" presStyleCnt="0"/>
      <dgm:spPr/>
    </dgm:pt>
    <dgm:pt modelId="{0E84A191-A56C-455A-A049-88319597066E}" type="pres">
      <dgm:prSet presAssocID="{49E53660-FAD4-4F40-B5BC-7C69AFCEBE3D}" presName="textNode" presStyleLbl="node1" presStyleIdx="3" presStyleCnt="4">
        <dgm:presLayoutVars>
          <dgm:bulletEnabled val="1"/>
        </dgm:presLayoutVars>
      </dgm:prSet>
      <dgm:spPr/>
    </dgm:pt>
  </dgm:ptLst>
  <dgm:cxnLst>
    <dgm:cxn modelId="{7A948201-8EBC-4320-8E5C-D8B78FEF7C6A}" type="presOf" srcId="{05825AEA-FF7C-43B2-8EE6-C3268E81F9DA}" destId="{B1E859F9-8057-4409-AC32-08B6E709B6E1}" srcOrd="0" destOrd="0" presId="urn:microsoft.com/office/officeart/2005/8/layout/hProcess9"/>
    <dgm:cxn modelId="{14C9C113-0364-4D25-869A-DF2D430C0A8E}" type="presOf" srcId="{631D7251-B51E-4313-B9B4-3FA1A692953B}" destId="{23DF9484-9F8F-4A45-B3DF-FD7841F464F1}" srcOrd="0" destOrd="0" presId="urn:microsoft.com/office/officeart/2005/8/layout/hProcess9"/>
    <dgm:cxn modelId="{39D41C68-97E4-4D2E-B357-2DD38C45A5B1}" srcId="{AFDD44C4-F273-46D8-A037-448A467A71A5}" destId="{F3556B42-5205-4F2A-991B-DC257064DB68}" srcOrd="0" destOrd="0" parTransId="{35886EA6-01D2-4B05-9263-341748D6FF4D}" sibTransId="{7D031D4E-2BBE-49BE-8B38-F98968CA80D7}"/>
    <dgm:cxn modelId="{C83DFC7F-5006-4CF7-AC1F-20B37C032F67}" type="presOf" srcId="{AFDD44C4-F273-46D8-A037-448A467A71A5}" destId="{8AAFF0A7-80C1-4771-9B16-9FD64D647E23}" srcOrd="0" destOrd="0" presId="urn:microsoft.com/office/officeart/2005/8/layout/hProcess9"/>
    <dgm:cxn modelId="{E1239484-82F8-4E52-AFE2-9496E6FF1CF7}" type="presOf" srcId="{F3556B42-5205-4F2A-991B-DC257064DB68}" destId="{1C162054-5A8F-4BD4-A69C-1B353141A383}" srcOrd="0" destOrd="0" presId="urn:microsoft.com/office/officeart/2005/8/layout/hProcess9"/>
    <dgm:cxn modelId="{26BE83AC-52B6-4686-8804-062E7B866F35}" srcId="{AFDD44C4-F273-46D8-A037-448A467A71A5}" destId="{49E53660-FAD4-4F40-B5BC-7C69AFCEBE3D}" srcOrd="3" destOrd="0" parTransId="{D035DA86-CD97-4748-9614-80D1730B4B66}" sibTransId="{643A8CD1-422B-414A-82E9-9BCA613CC80C}"/>
    <dgm:cxn modelId="{6D0070B8-CF98-4023-93B0-8FA8B95C4B86}" srcId="{AFDD44C4-F273-46D8-A037-448A467A71A5}" destId="{631D7251-B51E-4313-B9B4-3FA1A692953B}" srcOrd="1" destOrd="0" parTransId="{B590E8F1-B59D-4891-A46B-1893DC0AD21F}" sibTransId="{38302BDF-5803-4415-B5A3-509D42E33E62}"/>
    <dgm:cxn modelId="{6ADC87C1-CEA8-4BE4-8AE9-94CF238DABEE}" type="presOf" srcId="{49E53660-FAD4-4F40-B5BC-7C69AFCEBE3D}" destId="{0E84A191-A56C-455A-A049-88319597066E}" srcOrd="0" destOrd="0" presId="urn:microsoft.com/office/officeart/2005/8/layout/hProcess9"/>
    <dgm:cxn modelId="{438E5FF5-31C8-4C88-A3A2-13C3185483B7}" srcId="{AFDD44C4-F273-46D8-A037-448A467A71A5}" destId="{05825AEA-FF7C-43B2-8EE6-C3268E81F9DA}" srcOrd="2" destOrd="0" parTransId="{CC538E8C-2FF9-4E6D-9F47-E7EF651C27C3}" sibTransId="{133133FF-A36A-4173-B4B7-02688AF76D10}"/>
    <dgm:cxn modelId="{E5B07CC0-D66A-442E-A797-9CC87080A906}" type="presParOf" srcId="{8AAFF0A7-80C1-4771-9B16-9FD64D647E23}" destId="{D538D155-9F7D-44BF-A588-6F2CDB4C05FC}" srcOrd="0" destOrd="0" presId="urn:microsoft.com/office/officeart/2005/8/layout/hProcess9"/>
    <dgm:cxn modelId="{FD9EB918-6800-4291-ADD3-1C593FE34881}" type="presParOf" srcId="{8AAFF0A7-80C1-4771-9B16-9FD64D647E23}" destId="{756C4AC5-BFCA-4266-BA57-745A8AEBF153}" srcOrd="1" destOrd="0" presId="urn:microsoft.com/office/officeart/2005/8/layout/hProcess9"/>
    <dgm:cxn modelId="{59B859C0-29FD-463B-BAEF-E0917D11E663}" type="presParOf" srcId="{756C4AC5-BFCA-4266-BA57-745A8AEBF153}" destId="{1C162054-5A8F-4BD4-A69C-1B353141A383}" srcOrd="0" destOrd="0" presId="urn:microsoft.com/office/officeart/2005/8/layout/hProcess9"/>
    <dgm:cxn modelId="{B30DEAB8-46AE-4FE5-8F78-D271522E6A15}" type="presParOf" srcId="{756C4AC5-BFCA-4266-BA57-745A8AEBF153}" destId="{94B8BEF9-ABD4-48D7-8D4A-DC1DB73DEC2B}" srcOrd="1" destOrd="0" presId="urn:microsoft.com/office/officeart/2005/8/layout/hProcess9"/>
    <dgm:cxn modelId="{F782CC99-7C6F-4D59-A9D0-D71D43437D30}" type="presParOf" srcId="{756C4AC5-BFCA-4266-BA57-745A8AEBF153}" destId="{23DF9484-9F8F-4A45-B3DF-FD7841F464F1}" srcOrd="2" destOrd="0" presId="urn:microsoft.com/office/officeart/2005/8/layout/hProcess9"/>
    <dgm:cxn modelId="{49EDDE8F-BC71-4B0C-ADA0-D2E98E784E2E}" type="presParOf" srcId="{756C4AC5-BFCA-4266-BA57-745A8AEBF153}" destId="{2F67D6B2-2038-44B1-88FB-E8EF0CE32A1D}" srcOrd="3" destOrd="0" presId="urn:microsoft.com/office/officeart/2005/8/layout/hProcess9"/>
    <dgm:cxn modelId="{FDB6A9A5-B81E-443D-A38D-832295443D52}" type="presParOf" srcId="{756C4AC5-BFCA-4266-BA57-745A8AEBF153}" destId="{B1E859F9-8057-4409-AC32-08B6E709B6E1}" srcOrd="4" destOrd="0" presId="urn:microsoft.com/office/officeart/2005/8/layout/hProcess9"/>
    <dgm:cxn modelId="{E91CCA32-96E8-4A68-A8FB-C72B697F875F}" type="presParOf" srcId="{756C4AC5-BFCA-4266-BA57-745A8AEBF153}" destId="{93061412-43FE-4A8D-B138-B1B149C1251E}" srcOrd="5" destOrd="0" presId="urn:microsoft.com/office/officeart/2005/8/layout/hProcess9"/>
    <dgm:cxn modelId="{276BCABE-26C8-4648-A140-D5EFE80C3AA3}" type="presParOf" srcId="{756C4AC5-BFCA-4266-BA57-745A8AEBF153}" destId="{0E84A191-A56C-455A-A049-88319597066E}"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5958BD-9781-409B-8780-9287E866D396}" type="doc">
      <dgm:prSet loTypeId="urn:diagrams.loki3.com/VaryingWidthList" loCatId="officeonline" qsTypeId="urn:microsoft.com/office/officeart/2005/8/quickstyle/simple1" qsCatId="simple" csTypeId="urn:microsoft.com/office/officeart/2005/8/colors/colorful2" csCatId="colorful" phldr="1"/>
      <dgm:spPr/>
    </dgm:pt>
    <dgm:pt modelId="{A3B82250-9153-4043-823B-D49BB9F27B27}">
      <dgm:prSet phldrT="[Text]"/>
      <dgm:spPr/>
      <dgm:t>
        <a:bodyPr/>
        <a:lstStyle/>
        <a:p>
          <a:r>
            <a:rPr lang="en-US" dirty="0"/>
            <a:t>title</a:t>
          </a:r>
        </a:p>
      </dgm:t>
    </dgm:pt>
    <dgm:pt modelId="{EBC258C5-A367-4E3E-A733-82570A845E8E}" type="parTrans" cxnId="{B3E03D2F-E8E5-46C9-9A5E-036E74389035}">
      <dgm:prSet/>
      <dgm:spPr/>
      <dgm:t>
        <a:bodyPr/>
        <a:lstStyle/>
        <a:p>
          <a:endParaRPr lang="en-US"/>
        </a:p>
      </dgm:t>
    </dgm:pt>
    <dgm:pt modelId="{F677C074-E43D-4D23-8A9E-CC3BD44B20C8}" type="sibTrans" cxnId="{B3E03D2F-E8E5-46C9-9A5E-036E74389035}">
      <dgm:prSet/>
      <dgm:spPr/>
      <dgm:t>
        <a:bodyPr/>
        <a:lstStyle/>
        <a:p>
          <a:endParaRPr lang="en-US"/>
        </a:p>
      </dgm:t>
    </dgm:pt>
    <dgm:pt modelId="{D0861ED3-3D8E-4578-976F-9554F6A4FFAE}">
      <dgm:prSet phldrT="[Text]"/>
      <dgm:spPr/>
      <dgm:t>
        <a:bodyPr/>
        <a:lstStyle/>
        <a:p>
          <a:r>
            <a:rPr lang="en-US" dirty="0"/>
            <a:t>abstract</a:t>
          </a:r>
        </a:p>
      </dgm:t>
    </dgm:pt>
    <dgm:pt modelId="{394320FA-827A-4699-B1F2-776A197C3604}" type="parTrans" cxnId="{33EFCC2C-D1D8-44E9-80F5-CA80AADD5D9B}">
      <dgm:prSet/>
      <dgm:spPr/>
      <dgm:t>
        <a:bodyPr/>
        <a:lstStyle/>
        <a:p>
          <a:endParaRPr lang="en-US"/>
        </a:p>
      </dgm:t>
    </dgm:pt>
    <dgm:pt modelId="{8F655132-4D59-48B8-8B19-95E7D27BFA0A}" type="sibTrans" cxnId="{33EFCC2C-D1D8-44E9-80F5-CA80AADD5D9B}">
      <dgm:prSet/>
      <dgm:spPr/>
      <dgm:t>
        <a:bodyPr/>
        <a:lstStyle/>
        <a:p>
          <a:endParaRPr lang="en-US"/>
        </a:p>
      </dgm:t>
    </dgm:pt>
    <dgm:pt modelId="{E6BACCD9-1520-4B4F-BFFE-64827014E9ED}">
      <dgm:prSet phldrT="[Text]"/>
      <dgm:spPr/>
      <dgm:t>
        <a:bodyPr/>
        <a:lstStyle/>
        <a:p>
          <a:r>
            <a:rPr lang="en-US" dirty="0"/>
            <a:t>introduction</a:t>
          </a:r>
        </a:p>
      </dgm:t>
    </dgm:pt>
    <dgm:pt modelId="{D02D1B91-C24C-493F-98EF-CDCC2EAB1E90}" type="parTrans" cxnId="{A7476179-073B-4411-87CB-06A311C7BA7C}">
      <dgm:prSet/>
      <dgm:spPr/>
      <dgm:t>
        <a:bodyPr/>
        <a:lstStyle/>
        <a:p>
          <a:endParaRPr lang="en-US"/>
        </a:p>
      </dgm:t>
    </dgm:pt>
    <dgm:pt modelId="{CFFE631C-B93C-4AC6-84BB-03BFA3B3C771}" type="sibTrans" cxnId="{A7476179-073B-4411-87CB-06A311C7BA7C}">
      <dgm:prSet/>
      <dgm:spPr/>
      <dgm:t>
        <a:bodyPr/>
        <a:lstStyle/>
        <a:p>
          <a:endParaRPr lang="en-US"/>
        </a:p>
      </dgm:t>
    </dgm:pt>
    <dgm:pt modelId="{C351D39C-E5A0-47EF-A556-72EDBA8E91E6}">
      <dgm:prSet phldrT="[Text]"/>
      <dgm:spPr/>
      <dgm:t>
        <a:bodyPr/>
        <a:lstStyle/>
        <a:p>
          <a:r>
            <a:rPr lang="en-US" dirty="0"/>
            <a:t>materials &amp; methods</a:t>
          </a:r>
        </a:p>
      </dgm:t>
    </dgm:pt>
    <dgm:pt modelId="{D8413EAD-06FF-4FA0-A70D-13FA56DCAC3E}" type="parTrans" cxnId="{48CED429-4D87-476A-A02F-052C8A18B296}">
      <dgm:prSet/>
      <dgm:spPr/>
      <dgm:t>
        <a:bodyPr/>
        <a:lstStyle/>
        <a:p>
          <a:endParaRPr lang="en-US"/>
        </a:p>
      </dgm:t>
    </dgm:pt>
    <dgm:pt modelId="{B37E3561-534B-4695-B4BA-8BDC58AEC4F1}" type="sibTrans" cxnId="{48CED429-4D87-476A-A02F-052C8A18B296}">
      <dgm:prSet/>
      <dgm:spPr/>
      <dgm:t>
        <a:bodyPr/>
        <a:lstStyle/>
        <a:p>
          <a:endParaRPr lang="en-US"/>
        </a:p>
      </dgm:t>
    </dgm:pt>
    <dgm:pt modelId="{687E5E8A-230D-4EEC-B4EA-356AEED5E848}">
      <dgm:prSet phldrT="[Text]"/>
      <dgm:spPr/>
      <dgm:t>
        <a:bodyPr/>
        <a:lstStyle/>
        <a:p>
          <a:r>
            <a:rPr lang="en-US" dirty="0"/>
            <a:t>results</a:t>
          </a:r>
        </a:p>
      </dgm:t>
    </dgm:pt>
    <dgm:pt modelId="{9B5AD2A6-9148-4B38-8607-EA5ECEF21291}" type="parTrans" cxnId="{11BF8D68-C358-48A4-84D0-AD2DC05EAD4D}">
      <dgm:prSet/>
      <dgm:spPr/>
      <dgm:t>
        <a:bodyPr/>
        <a:lstStyle/>
        <a:p>
          <a:endParaRPr lang="en-US"/>
        </a:p>
      </dgm:t>
    </dgm:pt>
    <dgm:pt modelId="{A062225F-7EE7-443B-A205-00BFA49F4BBE}" type="sibTrans" cxnId="{11BF8D68-C358-48A4-84D0-AD2DC05EAD4D}">
      <dgm:prSet/>
      <dgm:spPr/>
      <dgm:t>
        <a:bodyPr/>
        <a:lstStyle/>
        <a:p>
          <a:endParaRPr lang="en-US"/>
        </a:p>
      </dgm:t>
    </dgm:pt>
    <dgm:pt modelId="{3D02AFB0-C6C3-4D1D-8198-3235B5020CEA}">
      <dgm:prSet phldrT="[Text]"/>
      <dgm:spPr/>
      <dgm:t>
        <a:bodyPr/>
        <a:lstStyle/>
        <a:p>
          <a:r>
            <a:rPr lang="en-US" dirty="0"/>
            <a:t>discussion</a:t>
          </a:r>
        </a:p>
      </dgm:t>
    </dgm:pt>
    <dgm:pt modelId="{3756404C-44CD-42D6-8F2B-0E44CAC4C4A4}" type="parTrans" cxnId="{7FC0C109-26E4-41C9-8F79-4F57AB696DE7}">
      <dgm:prSet/>
      <dgm:spPr/>
      <dgm:t>
        <a:bodyPr/>
        <a:lstStyle/>
        <a:p>
          <a:endParaRPr lang="en-US"/>
        </a:p>
      </dgm:t>
    </dgm:pt>
    <dgm:pt modelId="{F2FBB88F-170F-46A5-98BD-365BC2ADFBC8}" type="sibTrans" cxnId="{7FC0C109-26E4-41C9-8F79-4F57AB696DE7}">
      <dgm:prSet/>
      <dgm:spPr/>
      <dgm:t>
        <a:bodyPr/>
        <a:lstStyle/>
        <a:p>
          <a:endParaRPr lang="en-US"/>
        </a:p>
      </dgm:t>
    </dgm:pt>
    <dgm:pt modelId="{F5B21CE2-2EB7-40D7-BCC6-54EA6D8C2346}">
      <dgm:prSet phldrT="[Text]"/>
      <dgm:spPr/>
      <dgm:t>
        <a:bodyPr/>
        <a:lstStyle/>
        <a:p>
          <a:r>
            <a:rPr lang="en-US" dirty="0"/>
            <a:t>references</a:t>
          </a:r>
        </a:p>
      </dgm:t>
    </dgm:pt>
    <dgm:pt modelId="{EA7880AB-A321-47CB-9EA2-7F7BA626C92F}" type="parTrans" cxnId="{19026B33-9738-4D0B-A0B1-6AC6AEEA9680}">
      <dgm:prSet/>
      <dgm:spPr/>
      <dgm:t>
        <a:bodyPr/>
        <a:lstStyle/>
        <a:p>
          <a:endParaRPr lang="en-US"/>
        </a:p>
      </dgm:t>
    </dgm:pt>
    <dgm:pt modelId="{A21BF6E7-67DF-4355-BB58-F36B17A5C8D3}" type="sibTrans" cxnId="{19026B33-9738-4D0B-A0B1-6AC6AEEA9680}">
      <dgm:prSet/>
      <dgm:spPr/>
      <dgm:t>
        <a:bodyPr/>
        <a:lstStyle/>
        <a:p>
          <a:endParaRPr lang="en-US"/>
        </a:p>
      </dgm:t>
    </dgm:pt>
    <dgm:pt modelId="{CCEB936C-68A8-4C17-8231-F60AAFF7C90F}" type="pres">
      <dgm:prSet presAssocID="{D25958BD-9781-409B-8780-9287E866D396}" presName="Name0" presStyleCnt="0">
        <dgm:presLayoutVars>
          <dgm:resizeHandles/>
        </dgm:presLayoutVars>
      </dgm:prSet>
      <dgm:spPr/>
    </dgm:pt>
    <dgm:pt modelId="{0A26685A-64CD-4185-BBAA-7F3E5CC0F91B}" type="pres">
      <dgm:prSet presAssocID="{A3B82250-9153-4043-823B-D49BB9F27B27}" presName="text" presStyleLbl="node1" presStyleIdx="0" presStyleCnt="7">
        <dgm:presLayoutVars>
          <dgm:bulletEnabled val="1"/>
        </dgm:presLayoutVars>
      </dgm:prSet>
      <dgm:spPr/>
    </dgm:pt>
    <dgm:pt modelId="{E0477C0A-0071-4497-A61C-A210F0C39923}" type="pres">
      <dgm:prSet presAssocID="{F677C074-E43D-4D23-8A9E-CC3BD44B20C8}" presName="space" presStyleCnt="0"/>
      <dgm:spPr/>
    </dgm:pt>
    <dgm:pt modelId="{2579562A-7EEC-4E5E-B07A-BB27C4D5487F}" type="pres">
      <dgm:prSet presAssocID="{D0861ED3-3D8E-4578-976F-9554F6A4FFAE}" presName="text" presStyleLbl="node1" presStyleIdx="1" presStyleCnt="7">
        <dgm:presLayoutVars>
          <dgm:bulletEnabled val="1"/>
        </dgm:presLayoutVars>
      </dgm:prSet>
      <dgm:spPr/>
    </dgm:pt>
    <dgm:pt modelId="{5B0C2A33-FAFA-45E2-8A4A-DD15BA3F5ADF}" type="pres">
      <dgm:prSet presAssocID="{8F655132-4D59-48B8-8B19-95E7D27BFA0A}" presName="space" presStyleCnt="0"/>
      <dgm:spPr/>
    </dgm:pt>
    <dgm:pt modelId="{DECDE41E-45FA-4701-B32A-ECC0605D6552}" type="pres">
      <dgm:prSet presAssocID="{E6BACCD9-1520-4B4F-BFFE-64827014E9ED}" presName="text" presStyleLbl="node1" presStyleIdx="2" presStyleCnt="7">
        <dgm:presLayoutVars>
          <dgm:bulletEnabled val="1"/>
        </dgm:presLayoutVars>
      </dgm:prSet>
      <dgm:spPr/>
    </dgm:pt>
    <dgm:pt modelId="{B1C8AB32-4005-4A35-B2E5-9BF346B3D026}" type="pres">
      <dgm:prSet presAssocID="{CFFE631C-B93C-4AC6-84BB-03BFA3B3C771}" presName="space" presStyleCnt="0"/>
      <dgm:spPr/>
    </dgm:pt>
    <dgm:pt modelId="{9F591E97-24FF-4E08-B191-A032476E4B73}" type="pres">
      <dgm:prSet presAssocID="{C351D39C-E5A0-47EF-A556-72EDBA8E91E6}" presName="text" presStyleLbl="node1" presStyleIdx="3" presStyleCnt="7">
        <dgm:presLayoutVars>
          <dgm:bulletEnabled val="1"/>
        </dgm:presLayoutVars>
      </dgm:prSet>
      <dgm:spPr/>
    </dgm:pt>
    <dgm:pt modelId="{E5A9E59E-4C0B-4459-92BF-CFEB282FF810}" type="pres">
      <dgm:prSet presAssocID="{B37E3561-534B-4695-B4BA-8BDC58AEC4F1}" presName="space" presStyleCnt="0"/>
      <dgm:spPr/>
    </dgm:pt>
    <dgm:pt modelId="{23B042F1-E2BC-4998-8715-5BC839515840}" type="pres">
      <dgm:prSet presAssocID="{687E5E8A-230D-4EEC-B4EA-356AEED5E848}" presName="text" presStyleLbl="node1" presStyleIdx="4" presStyleCnt="7">
        <dgm:presLayoutVars>
          <dgm:bulletEnabled val="1"/>
        </dgm:presLayoutVars>
      </dgm:prSet>
      <dgm:spPr/>
    </dgm:pt>
    <dgm:pt modelId="{9E66A7F4-8567-42D1-B0C2-990012626471}" type="pres">
      <dgm:prSet presAssocID="{A062225F-7EE7-443B-A205-00BFA49F4BBE}" presName="space" presStyleCnt="0"/>
      <dgm:spPr/>
    </dgm:pt>
    <dgm:pt modelId="{73E6C759-07F0-4762-ADC2-AD446DF89434}" type="pres">
      <dgm:prSet presAssocID="{3D02AFB0-C6C3-4D1D-8198-3235B5020CEA}" presName="text" presStyleLbl="node1" presStyleIdx="5" presStyleCnt="7">
        <dgm:presLayoutVars>
          <dgm:bulletEnabled val="1"/>
        </dgm:presLayoutVars>
      </dgm:prSet>
      <dgm:spPr/>
    </dgm:pt>
    <dgm:pt modelId="{E628501A-93BE-4877-931E-C7BB38E25BCC}" type="pres">
      <dgm:prSet presAssocID="{F2FBB88F-170F-46A5-98BD-365BC2ADFBC8}" presName="space" presStyleCnt="0"/>
      <dgm:spPr/>
    </dgm:pt>
    <dgm:pt modelId="{E44BAE27-09BC-49D4-B2D5-ECDE09836ACD}" type="pres">
      <dgm:prSet presAssocID="{F5B21CE2-2EB7-40D7-BCC6-54EA6D8C2346}" presName="text" presStyleLbl="node1" presStyleIdx="6" presStyleCnt="7">
        <dgm:presLayoutVars>
          <dgm:bulletEnabled val="1"/>
        </dgm:presLayoutVars>
      </dgm:prSet>
      <dgm:spPr/>
    </dgm:pt>
  </dgm:ptLst>
  <dgm:cxnLst>
    <dgm:cxn modelId="{D07A6409-451B-4CC9-BE53-90CD0B254C3B}" type="presOf" srcId="{D25958BD-9781-409B-8780-9287E866D396}" destId="{CCEB936C-68A8-4C17-8231-F60AAFF7C90F}" srcOrd="0" destOrd="0" presId="urn:diagrams.loki3.com/VaryingWidthList"/>
    <dgm:cxn modelId="{7FC0C109-26E4-41C9-8F79-4F57AB696DE7}" srcId="{D25958BD-9781-409B-8780-9287E866D396}" destId="{3D02AFB0-C6C3-4D1D-8198-3235B5020CEA}" srcOrd="5" destOrd="0" parTransId="{3756404C-44CD-42D6-8F2B-0E44CAC4C4A4}" sibTransId="{F2FBB88F-170F-46A5-98BD-365BC2ADFBC8}"/>
    <dgm:cxn modelId="{12007413-5F05-469A-842B-4F1BCDC35D6B}" type="presOf" srcId="{A3B82250-9153-4043-823B-D49BB9F27B27}" destId="{0A26685A-64CD-4185-BBAA-7F3E5CC0F91B}" srcOrd="0" destOrd="0" presId="urn:diagrams.loki3.com/VaryingWidthList"/>
    <dgm:cxn modelId="{48CED429-4D87-476A-A02F-052C8A18B296}" srcId="{D25958BD-9781-409B-8780-9287E866D396}" destId="{C351D39C-E5A0-47EF-A556-72EDBA8E91E6}" srcOrd="3" destOrd="0" parTransId="{D8413EAD-06FF-4FA0-A70D-13FA56DCAC3E}" sibTransId="{B37E3561-534B-4695-B4BA-8BDC58AEC4F1}"/>
    <dgm:cxn modelId="{33EFCC2C-D1D8-44E9-80F5-CA80AADD5D9B}" srcId="{D25958BD-9781-409B-8780-9287E866D396}" destId="{D0861ED3-3D8E-4578-976F-9554F6A4FFAE}" srcOrd="1" destOrd="0" parTransId="{394320FA-827A-4699-B1F2-776A197C3604}" sibTransId="{8F655132-4D59-48B8-8B19-95E7D27BFA0A}"/>
    <dgm:cxn modelId="{B3E03D2F-E8E5-46C9-9A5E-036E74389035}" srcId="{D25958BD-9781-409B-8780-9287E866D396}" destId="{A3B82250-9153-4043-823B-D49BB9F27B27}" srcOrd="0" destOrd="0" parTransId="{EBC258C5-A367-4E3E-A733-82570A845E8E}" sibTransId="{F677C074-E43D-4D23-8A9E-CC3BD44B20C8}"/>
    <dgm:cxn modelId="{19026B33-9738-4D0B-A0B1-6AC6AEEA9680}" srcId="{D25958BD-9781-409B-8780-9287E866D396}" destId="{F5B21CE2-2EB7-40D7-BCC6-54EA6D8C2346}" srcOrd="6" destOrd="0" parTransId="{EA7880AB-A321-47CB-9EA2-7F7BA626C92F}" sibTransId="{A21BF6E7-67DF-4355-BB58-F36B17A5C8D3}"/>
    <dgm:cxn modelId="{A50F1360-1867-4D78-AD28-097C8C8744AB}" type="presOf" srcId="{F5B21CE2-2EB7-40D7-BCC6-54EA6D8C2346}" destId="{E44BAE27-09BC-49D4-B2D5-ECDE09836ACD}" srcOrd="0" destOrd="0" presId="urn:diagrams.loki3.com/VaryingWidthList"/>
    <dgm:cxn modelId="{11BF8D68-C358-48A4-84D0-AD2DC05EAD4D}" srcId="{D25958BD-9781-409B-8780-9287E866D396}" destId="{687E5E8A-230D-4EEC-B4EA-356AEED5E848}" srcOrd="4" destOrd="0" parTransId="{9B5AD2A6-9148-4B38-8607-EA5ECEF21291}" sibTransId="{A062225F-7EE7-443B-A205-00BFA49F4BBE}"/>
    <dgm:cxn modelId="{B38ABE6C-7A10-4C8F-9FC9-4B924BDE8738}" type="presOf" srcId="{3D02AFB0-C6C3-4D1D-8198-3235B5020CEA}" destId="{73E6C759-07F0-4762-ADC2-AD446DF89434}" srcOrd="0" destOrd="0" presId="urn:diagrams.loki3.com/VaryingWidthList"/>
    <dgm:cxn modelId="{73D6AC6F-9E81-4168-8FCF-82DB65B9A4AC}" type="presOf" srcId="{E6BACCD9-1520-4B4F-BFFE-64827014E9ED}" destId="{DECDE41E-45FA-4701-B32A-ECC0605D6552}" srcOrd="0" destOrd="0" presId="urn:diagrams.loki3.com/VaryingWidthList"/>
    <dgm:cxn modelId="{0398BA74-852E-454D-A5B9-D30B67A03501}" type="presOf" srcId="{687E5E8A-230D-4EEC-B4EA-356AEED5E848}" destId="{23B042F1-E2BC-4998-8715-5BC839515840}" srcOrd="0" destOrd="0" presId="urn:diagrams.loki3.com/VaryingWidthList"/>
    <dgm:cxn modelId="{A7476179-073B-4411-87CB-06A311C7BA7C}" srcId="{D25958BD-9781-409B-8780-9287E866D396}" destId="{E6BACCD9-1520-4B4F-BFFE-64827014E9ED}" srcOrd="2" destOrd="0" parTransId="{D02D1B91-C24C-493F-98EF-CDCC2EAB1E90}" sibTransId="{CFFE631C-B93C-4AC6-84BB-03BFA3B3C771}"/>
    <dgm:cxn modelId="{A9102F97-7105-4ED7-99D0-2B0ACAA82561}" type="presOf" srcId="{C351D39C-E5A0-47EF-A556-72EDBA8E91E6}" destId="{9F591E97-24FF-4E08-B191-A032476E4B73}" srcOrd="0" destOrd="0" presId="urn:diagrams.loki3.com/VaryingWidthList"/>
    <dgm:cxn modelId="{BAB785F6-C147-4EFA-B71F-15AD885D869A}" type="presOf" srcId="{D0861ED3-3D8E-4578-976F-9554F6A4FFAE}" destId="{2579562A-7EEC-4E5E-B07A-BB27C4D5487F}" srcOrd="0" destOrd="0" presId="urn:diagrams.loki3.com/VaryingWidthList"/>
    <dgm:cxn modelId="{5186886F-0470-46E7-86B6-263E1367ED7E}" type="presParOf" srcId="{CCEB936C-68A8-4C17-8231-F60AAFF7C90F}" destId="{0A26685A-64CD-4185-BBAA-7F3E5CC0F91B}" srcOrd="0" destOrd="0" presId="urn:diagrams.loki3.com/VaryingWidthList"/>
    <dgm:cxn modelId="{58663FB9-1E7D-448E-83FB-D91AEFD1BB5F}" type="presParOf" srcId="{CCEB936C-68A8-4C17-8231-F60AAFF7C90F}" destId="{E0477C0A-0071-4497-A61C-A210F0C39923}" srcOrd="1" destOrd="0" presId="urn:diagrams.loki3.com/VaryingWidthList"/>
    <dgm:cxn modelId="{A32B6A0D-3D56-4C16-9DA1-DFED43186DCF}" type="presParOf" srcId="{CCEB936C-68A8-4C17-8231-F60AAFF7C90F}" destId="{2579562A-7EEC-4E5E-B07A-BB27C4D5487F}" srcOrd="2" destOrd="0" presId="urn:diagrams.loki3.com/VaryingWidthList"/>
    <dgm:cxn modelId="{2136FA7B-430F-49C7-BD2A-09E9C96963A1}" type="presParOf" srcId="{CCEB936C-68A8-4C17-8231-F60AAFF7C90F}" destId="{5B0C2A33-FAFA-45E2-8A4A-DD15BA3F5ADF}" srcOrd="3" destOrd="0" presId="urn:diagrams.loki3.com/VaryingWidthList"/>
    <dgm:cxn modelId="{202DF7C6-3BAF-4B7F-A7C9-56102C1E7966}" type="presParOf" srcId="{CCEB936C-68A8-4C17-8231-F60AAFF7C90F}" destId="{DECDE41E-45FA-4701-B32A-ECC0605D6552}" srcOrd="4" destOrd="0" presId="urn:diagrams.loki3.com/VaryingWidthList"/>
    <dgm:cxn modelId="{4C9376DA-4896-46A5-A881-7B5240302956}" type="presParOf" srcId="{CCEB936C-68A8-4C17-8231-F60AAFF7C90F}" destId="{B1C8AB32-4005-4A35-B2E5-9BF346B3D026}" srcOrd="5" destOrd="0" presId="urn:diagrams.loki3.com/VaryingWidthList"/>
    <dgm:cxn modelId="{347B6379-84C8-4ECF-9CDB-15AADA24B0CE}" type="presParOf" srcId="{CCEB936C-68A8-4C17-8231-F60AAFF7C90F}" destId="{9F591E97-24FF-4E08-B191-A032476E4B73}" srcOrd="6" destOrd="0" presId="urn:diagrams.loki3.com/VaryingWidthList"/>
    <dgm:cxn modelId="{B0ADBAA5-ECEB-4A42-98B7-90B7B41542D5}" type="presParOf" srcId="{CCEB936C-68A8-4C17-8231-F60AAFF7C90F}" destId="{E5A9E59E-4C0B-4459-92BF-CFEB282FF810}" srcOrd="7" destOrd="0" presId="urn:diagrams.loki3.com/VaryingWidthList"/>
    <dgm:cxn modelId="{34328BB0-819B-4D87-B383-5894E0760393}" type="presParOf" srcId="{CCEB936C-68A8-4C17-8231-F60AAFF7C90F}" destId="{23B042F1-E2BC-4998-8715-5BC839515840}" srcOrd="8" destOrd="0" presId="urn:diagrams.loki3.com/VaryingWidthList"/>
    <dgm:cxn modelId="{D975A9CC-C3C6-4023-AD04-FE59E2B0A2CE}" type="presParOf" srcId="{CCEB936C-68A8-4C17-8231-F60AAFF7C90F}" destId="{9E66A7F4-8567-42D1-B0C2-990012626471}" srcOrd="9" destOrd="0" presId="urn:diagrams.loki3.com/VaryingWidthList"/>
    <dgm:cxn modelId="{B9DDE80F-703C-4675-9D58-14B708EF825B}" type="presParOf" srcId="{CCEB936C-68A8-4C17-8231-F60AAFF7C90F}" destId="{73E6C759-07F0-4762-ADC2-AD446DF89434}" srcOrd="10" destOrd="0" presId="urn:diagrams.loki3.com/VaryingWidthList"/>
    <dgm:cxn modelId="{F1B1F832-518E-424B-A1B7-7A3D5D2B0E62}" type="presParOf" srcId="{CCEB936C-68A8-4C17-8231-F60AAFF7C90F}" destId="{E628501A-93BE-4877-931E-C7BB38E25BCC}" srcOrd="11" destOrd="0" presId="urn:diagrams.loki3.com/VaryingWidthList"/>
    <dgm:cxn modelId="{E260346C-0835-466E-AA62-79086509C0CF}" type="presParOf" srcId="{CCEB936C-68A8-4C17-8231-F60AAFF7C90F}" destId="{E44BAE27-09BC-49D4-B2D5-ECDE09836ACD}" srcOrd="12" destOrd="0" presId="urn:diagrams.loki3.com/VaryingWidth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A63404-3FDB-470A-90DD-84928FE6EA91}" type="doc">
      <dgm:prSet loTypeId="urn:diagrams.loki3.com/VaryingWidthList" loCatId="list" qsTypeId="urn:microsoft.com/office/officeart/2005/8/quickstyle/simple2" qsCatId="simple" csTypeId="urn:microsoft.com/office/officeart/2005/8/colors/colorful2" csCatId="colorful" phldr="1"/>
      <dgm:spPr/>
    </dgm:pt>
    <dgm:pt modelId="{934CC8D9-14FB-4A04-8FFA-D9CC01BFD4BE}">
      <dgm:prSet phldrT="[Text]" custT="1"/>
      <dgm:spPr/>
      <dgm:t>
        <a:bodyPr/>
        <a:lstStyle/>
        <a:p>
          <a:r>
            <a:rPr lang="th-TH" sz="2000" b="0" dirty="0">
              <a:solidFill>
                <a:schemeClr val="tx1"/>
              </a:solidFill>
              <a:latin typeface="Cordia New" panose="020B0304020202020204" pitchFamily="34" charset="-34"/>
              <a:cs typeface="Cordia New" panose="020B0304020202020204" pitchFamily="34" charset="-34"/>
            </a:rPr>
            <a:t>ความสำคัญกว้างๆของประเด็นที่จะวิจัย หรือความสำคัญของชนิด</a:t>
          </a:r>
          <a:endParaRPr lang="en-US" sz="2000" b="0" dirty="0">
            <a:solidFill>
              <a:schemeClr val="tx1"/>
            </a:solidFill>
          </a:endParaRPr>
        </a:p>
      </dgm:t>
    </dgm:pt>
    <dgm:pt modelId="{D089A871-C66E-4395-B5CD-6F9661F571AE}" type="parTrans" cxnId="{5349253A-C5DC-4822-BCBA-BAD4F2850261}">
      <dgm:prSet/>
      <dgm:spPr/>
      <dgm:t>
        <a:bodyPr/>
        <a:lstStyle/>
        <a:p>
          <a:endParaRPr lang="en-US"/>
        </a:p>
      </dgm:t>
    </dgm:pt>
    <dgm:pt modelId="{54100D01-E4A3-4A5F-8371-570F9D9B789D}" type="sibTrans" cxnId="{5349253A-C5DC-4822-BCBA-BAD4F2850261}">
      <dgm:prSet/>
      <dgm:spPr/>
      <dgm:t>
        <a:bodyPr/>
        <a:lstStyle/>
        <a:p>
          <a:endParaRPr lang="en-US"/>
        </a:p>
      </dgm:t>
    </dgm:pt>
    <dgm:pt modelId="{0A4E8F09-15CC-4265-A79C-F9CE8939A701}">
      <dgm:prSet phldrT="[Text]" custT="1"/>
      <dgm:spPr/>
      <dgm:t>
        <a:bodyPr/>
        <a:lstStyle/>
        <a:p>
          <a:r>
            <a:rPr lang="th-TH" sz="2000" b="0" dirty="0">
              <a:solidFill>
                <a:schemeClr val="tx1"/>
              </a:solidFill>
              <a:latin typeface="Cordia New" panose="020B0304020202020204" pitchFamily="34" charset="-34"/>
              <a:cs typeface="Cordia New" panose="020B0304020202020204" pitchFamily="34" charset="-34"/>
            </a:rPr>
            <a:t>ความสำคัญของหัวข้อที่จะวิจัย</a:t>
          </a:r>
          <a:endParaRPr lang="en-US" sz="2000" b="0" dirty="0">
            <a:solidFill>
              <a:schemeClr val="tx1"/>
            </a:solidFill>
          </a:endParaRPr>
        </a:p>
      </dgm:t>
    </dgm:pt>
    <dgm:pt modelId="{9C70A96E-8599-405C-A90E-74BF60D9B2F3}" type="parTrans" cxnId="{A66B32DD-4E15-4CC6-9F39-B5E097923380}">
      <dgm:prSet/>
      <dgm:spPr/>
      <dgm:t>
        <a:bodyPr/>
        <a:lstStyle/>
        <a:p>
          <a:endParaRPr lang="en-US"/>
        </a:p>
      </dgm:t>
    </dgm:pt>
    <dgm:pt modelId="{E44C8D71-E09B-4F4A-9123-0F9034B12E95}" type="sibTrans" cxnId="{A66B32DD-4E15-4CC6-9F39-B5E097923380}">
      <dgm:prSet/>
      <dgm:spPr/>
      <dgm:t>
        <a:bodyPr/>
        <a:lstStyle/>
        <a:p>
          <a:endParaRPr lang="en-US"/>
        </a:p>
      </dgm:t>
    </dgm:pt>
    <dgm:pt modelId="{1AD46CF4-E933-4470-A306-0E413D59415A}">
      <dgm:prSet phldrT="[Text]" custT="1"/>
      <dgm:spPr/>
      <dgm:t>
        <a:bodyPr/>
        <a:lstStyle/>
        <a:p>
          <a:r>
            <a:rPr lang="th-TH" sz="2000" b="0" dirty="0">
              <a:solidFill>
                <a:schemeClr val="tx1"/>
              </a:solidFill>
              <a:latin typeface="Cordia New" panose="020B0304020202020204" pitchFamily="34" charset="-34"/>
              <a:cs typeface="Cordia New" panose="020B0304020202020204" pitchFamily="34" charset="-34"/>
            </a:rPr>
            <a:t>ทบทวนเอกสารว่างานที่เกี่ยวข้องที่มีผู้ทำมาแล้วมีเรื่องใดบ้าง ที่ยังไม่ได้ทำมีเรื่องใดบ้าง และประเด็นใดที่เราเลือกทำ</a:t>
          </a:r>
          <a:endParaRPr lang="en-US" sz="2000" b="0" dirty="0">
            <a:solidFill>
              <a:schemeClr val="tx1"/>
            </a:solidFill>
          </a:endParaRPr>
        </a:p>
      </dgm:t>
    </dgm:pt>
    <dgm:pt modelId="{27FA8301-59B2-471B-A62B-F498260CEB62}" type="parTrans" cxnId="{72EB4B54-7AC7-4678-A458-38A18ECBB288}">
      <dgm:prSet/>
      <dgm:spPr/>
      <dgm:t>
        <a:bodyPr/>
        <a:lstStyle/>
        <a:p>
          <a:endParaRPr lang="en-US"/>
        </a:p>
      </dgm:t>
    </dgm:pt>
    <dgm:pt modelId="{A32552C4-9A4A-4FE3-A559-293E06F9DFC9}" type="sibTrans" cxnId="{72EB4B54-7AC7-4678-A458-38A18ECBB288}">
      <dgm:prSet/>
      <dgm:spPr/>
      <dgm:t>
        <a:bodyPr/>
        <a:lstStyle/>
        <a:p>
          <a:endParaRPr lang="en-US"/>
        </a:p>
      </dgm:t>
    </dgm:pt>
    <dgm:pt modelId="{94B3C991-5A3E-4CA6-94A4-24AB6D7BE3EC}">
      <dgm:prSet custT="1"/>
      <dgm:spPr/>
      <dgm:t>
        <a:bodyPr/>
        <a:lstStyle/>
        <a:p>
          <a:r>
            <a:rPr lang="th-TH" sz="2000" b="0" dirty="0">
              <a:solidFill>
                <a:schemeClr val="tx1"/>
              </a:solidFill>
              <a:latin typeface="Cordia New" panose="020B0304020202020204" pitchFamily="34" charset="-34"/>
              <a:cs typeface="Cordia New" panose="020B0304020202020204" pitchFamily="34" charset="-34"/>
            </a:rPr>
            <a:t>วัตถุประสงค์ของการวิจัย</a:t>
          </a:r>
          <a:endParaRPr lang="en-US" sz="2000" b="0" dirty="0">
            <a:solidFill>
              <a:schemeClr val="tx1"/>
            </a:solidFill>
            <a:latin typeface="Cordia New" panose="020B0304020202020204" pitchFamily="34" charset="-34"/>
            <a:cs typeface="Cordia New" panose="020B0304020202020204" pitchFamily="34" charset="-34"/>
          </a:endParaRPr>
        </a:p>
      </dgm:t>
    </dgm:pt>
    <dgm:pt modelId="{7C69D742-6808-4986-BB86-6B848F3BBC27}" type="parTrans" cxnId="{871FC7AF-6DF4-4489-959E-06B8001753D6}">
      <dgm:prSet/>
      <dgm:spPr/>
      <dgm:t>
        <a:bodyPr/>
        <a:lstStyle/>
        <a:p>
          <a:endParaRPr lang="en-US"/>
        </a:p>
      </dgm:t>
    </dgm:pt>
    <dgm:pt modelId="{DAFBD104-8D80-44C0-9778-B32D3B26E299}" type="sibTrans" cxnId="{871FC7AF-6DF4-4489-959E-06B8001753D6}">
      <dgm:prSet/>
      <dgm:spPr/>
      <dgm:t>
        <a:bodyPr/>
        <a:lstStyle/>
        <a:p>
          <a:endParaRPr lang="en-US"/>
        </a:p>
      </dgm:t>
    </dgm:pt>
    <dgm:pt modelId="{3D3893E0-4461-4FF4-81FB-E304AD608745}" type="pres">
      <dgm:prSet presAssocID="{1BA63404-3FDB-470A-90DD-84928FE6EA91}" presName="Name0" presStyleCnt="0">
        <dgm:presLayoutVars>
          <dgm:resizeHandles/>
        </dgm:presLayoutVars>
      </dgm:prSet>
      <dgm:spPr/>
    </dgm:pt>
    <dgm:pt modelId="{3B95D28A-49CD-4B22-95D7-EB18E6A0BAA9}" type="pres">
      <dgm:prSet presAssocID="{934CC8D9-14FB-4A04-8FFA-D9CC01BFD4BE}" presName="text" presStyleLbl="node1" presStyleIdx="0" presStyleCnt="4">
        <dgm:presLayoutVars>
          <dgm:bulletEnabled val="1"/>
        </dgm:presLayoutVars>
      </dgm:prSet>
      <dgm:spPr/>
    </dgm:pt>
    <dgm:pt modelId="{718A2879-9AF2-4590-A596-B72DD1DA5AAF}" type="pres">
      <dgm:prSet presAssocID="{54100D01-E4A3-4A5F-8371-570F9D9B789D}" presName="space" presStyleCnt="0"/>
      <dgm:spPr/>
    </dgm:pt>
    <dgm:pt modelId="{18358689-1A3C-44CC-83FC-28D2F7E32EE7}" type="pres">
      <dgm:prSet presAssocID="{0A4E8F09-15CC-4265-A79C-F9CE8939A701}" presName="text" presStyleLbl="node1" presStyleIdx="1" presStyleCnt="4">
        <dgm:presLayoutVars>
          <dgm:bulletEnabled val="1"/>
        </dgm:presLayoutVars>
      </dgm:prSet>
      <dgm:spPr/>
    </dgm:pt>
    <dgm:pt modelId="{9EE95A67-1D36-4C1D-BAF6-2B67F88874DF}" type="pres">
      <dgm:prSet presAssocID="{E44C8D71-E09B-4F4A-9123-0F9034B12E95}" presName="space" presStyleCnt="0"/>
      <dgm:spPr/>
    </dgm:pt>
    <dgm:pt modelId="{89572E68-B3E1-4F9B-A85D-2AE75A893DD5}" type="pres">
      <dgm:prSet presAssocID="{1AD46CF4-E933-4470-A306-0E413D59415A}" presName="text" presStyleLbl="node1" presStyleIdx="2" presStyleCnt="4">
        <dgm:presLayoutVars>
          <dgm:bulletEnabled val="1"/>
        </dgm:presLayoutVars>
      </dgm:prSet>
      <dgm:spPr/>
    </dgm:pt>
    <dgm:pt modelId="{08FB5CCB-D4F9-40AA-A5A4-511DCF9CC72F}" type="pres">
      <dgm:prSet presAssocID="{A32552C4-9A4A-4FE3-A559-293E06F9DFC9}" presName="space" presStyleCnt="0"/>
      <dgm:spPr/>
    </dgm:pt>
    <dgm:pt modelId="{7E99BABF-A366-4C1F-AB52-D68B4C76265D}" type="pres">
      <dgm:prSet presAssocID="{94B3C991-5A3E-4CA6-94A4-24AB6D7BE3EC}" presName="text" presStyleLbl="node1" presStyleIdx="3" presStyleCnt="4">
        <dgm:presLayoutVars>
          <dgm:bulletEnabled val="1"/>
        </dgm:presLayoutVars>
      </dgm:prSet>
      <dgm:spPr/>
    </dgm:pt>
  </dgm:ptLst>
  <dgm:cxnLst>
    <dgm:cxn modelId="{9394782C-EFB6-452F-B185-525C8B8D65E5}" type="presOf" srcId="{94B3C991-5A3E-4CA6-94A4-24AB6D7BE3EC}" destId="{7E99BABF-A366-4C1F-AB52-D68B4C76265D}" srcOrd="0" destOrd="0" presId="urn:diagrams.loki3.com/VaryingWidthList"/>
    <dgm:cxn modelId="{5349253A-C5DC-4822-BCBA-BAD4F2850261}" srcId="{1BA63404-3FDB-470A-90DD-84928FE6EA91}" destId="{934CC8D9-14FB-4A04-8FFA-D9CC01BFD4BE}" srcOrd="0" destOrd="0" parTransId="{D089A871-C66E-4395-B5CD-6F9661F571AE}" sibTransId="{54100D01-E4A3-4A5F-8371-570F9D9B789D}"/>
    <dgm:cxn modelId="{C91D0952-27E7-44FC-A919-BE299A43B72D}" type="presOf" srcId="{934CC8D9-14FB-4A04-8FFA-D9CC01BFD4BE}" destId="{3B95D28A-49CD-4B22-95D7-EB18E6A0BAA9}" srcOrd="0" destOrd="0" presId="urn:diagrams.loki3.com/VaryingWidthList"/>
    <dgm:cxn modelId="{72EB4B54-7AC7-4678-A458-38A18ECBB288}" srcId="{1BA63404-3FDB-470A-90DD-84928FE6EA91}" destId="{1AD46CF4-E933-4470-A306-0E413D59415A}" srcOrd="2" destOrd="0" parTransId="{27FA8301-59B2-471B-A62B-F498260CEB62}" sibTransId="{A32552C4-9A4A-4FE3-A559-293E06F9DFC9}"/>
    <dgm:cxn modelId="{7C800987-4348-46FF-9A74-7A0B9E6FD0AB}" type="presOf" srcId="{1AD46CF4-E933-4470-A306-0E413D59415A}" destId="{89572E68-B3E1-4F9B-A85D-2AE75A893DD5}" srcOrd="0" destOrd="0" presId="urn:diagrams.loki3.com/VaryingWidthList"/>
    <dgm:cxn modelId="{871FC7AF-6DF4-4489-959E-06B8001753D6}" srcId="{1BA63404-3FDB-470A-90DD-84928FE6EA91}" destId="{94B3C991-5A3E-4CA6-94A4-24AB6D7BE3EC}" srcOrd="3" destOrd="0" parTransId="{7C69D742-6808-4986-BB86-6B848F3BBC27}" sibTransId="{DAFBD104-8D80-44C0-9778-B32D3B26E299}"/>
    <dgm:cxn modelId="{A66B32DD-4E15-4CC6-9F39-B5E097923380}" srcId="{1BA63404-3FDB-470A-90DD-84928FE6EA91}" destId="{0A4E8F09-15CC-4265-A79C-F9CE8939A701}" srcOrd="1" destOrd="0" parTransId="{9C70A96E-8599-405C-A90E-74BF60D9B2F3}" sibTransId="{E44C8D71-E09B-4F4A-9123-0F9034B12E95}"/>
    <dgm:cxn modelId="{4079E0DE-6602-40BC-9B20-2603F2E51825}" type="presOf" srcId="{1BA63404-3FDB-470A-90DD-84928FE6EA91}" destId="{3D3893E0-4461-4FF4-81FB-E304AD608745}" srcOrd="0" destOrd="0" presId="urn:diagrams.loki3.com/VaryingWidthList"/>
    <dgm:cxn modelId="{9D3058E7-D774-46F2-9526-6F0EC7683187}" type="presOf" srcId="{0A4E8F09-15CC-4265-A79C-F9CE8939A701}" destId="{18358689-1A3C-44CC-83FC-28D2F7E32EE7}" srcOrd="0" destOrd="0" presId="urn:diagrams.loki3.com/VaryingWidthList"/>
    <dgm:cxn modelId="{2A2BE210-514E-47FD-8A7C-14BE616C5A83}" type="presParOf" srcId="{3D3893E0-4461-4FF4-81FB-E304AD608745}" destId="{3B95D28A-49CD-4B22-95D7-EB18E6A0BAA9}" srcOrd="0" destOrd="0" presId="urn:diagrams.loki3.com/VaryingWidthList"/>
    <dgm:cxn modelId="{12736690-0818-4E82-B34B-2DBA9541FBB2}" type="presParOf" srcId="{3D3893E0-4461-4FF4-81FB-E304AD608745}" destId="{718A2879-9AF2-4590-A596-B72DD1DA5AAF}" srcOrd="1" destOrd="0" presId="urn:diagrams.loki3.com/VaryingWidthList"/>
    <dgm:cxn modelId="{C770FAE2-BDC5-4554-AF82-ACFFA10FF4D9}" type="presParOf" srcId="{3D3893E0-4461-4FF4-81FB-E304AD608745}" destId="{18358689-1A3C-44CC-83FC-28D2F7E32EE7}" srcOrd="2" destOrd="0" presId="urn:diagrams.loki3.com/VaryingWidthList"/>
    <dgm:cxn modelId="{B769EC37-A505-42F3-935B-7EC9FEA9A394}" type="presParOf" srcId="{3D3893E0-4461-4FF4-81FB-E304AD608745}" destId="{9EE95A67-1D36-4C1D-BAF6-2B67F88874DF}" srcOrd="3" destOrd="0" presId="urn:diagrams.loki3.com/VaryingWidthList"/>
    <dgm:cxn modelId="{6CF243FD-76B4-4C5A-A65D-698B8802B44C}" type="presParOf" srcId="{3D3893E0-4461-4FF4-81FB-E304AD608745}" destId="{89572E68-B3E1-4F9B-A85D-2AE75A893DD5}" srcOrd="4" destOrd="0" presId="urn:diagrams.loki3.com/VaryingWidthList"/>
    <dgm:cxn modelId="{8D5D190C-B72F-4290-A6C1-124E58F02F80}" type="presParOf" srcId="{3D3893E0-4461-4FF4-81FB-E304AD608745}" destId="{08FB5CCB-D4F9-40AA-A5A4-511DCF9CC72F}" srcOrd="5" destOrd="0" presId="urn:diagrams.loki3.com/VaryingWidthList"/>
    <dgm:cxn modelId="{15657DAD-F6B6-4394-9CF4-8521CC699576}" type="presParOf" srcId="{3D3893E0-4461-4FF4-81FB-E304AD608745}" destId="{7E99BABF-A366-4C1F-AB52-D68B4C76265D}" srcOrd="6" destOrd="0" presId="urn:diagrams.loki3.com/VaryingWidth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7E2840-C8EC-42BD-989C-F97CAA107797}" type="doc">
      <dgm:prSet loTypeId="urn:microsoft.com/office/officeart/2005/8/layout/chevron1" loCatId="process" qsTypeId="urn:microsoft.com/office/officeart/2005/8/quickstyle/simple1" qsCatId="simple" csTypeId="urn:microsoft.com/office/officeart/2005/8/colors/accent1_2" csCatId="accent1" phldr="1"/>
      <dgm:spPr/>
    </dgm:pt>
    <dgm:pt modelId="{64253F83-36C8-457E-B00D-B4AD8AD32CDB}">
      <dgm:prSet phldrT="[Text]"/>
      <dgm:spPr/>
      <dgm:t>
        <a:bodyPr/>
        <a:lstStyle/>
        <a:p>
          <a:r>
            <a:rPr lang="en-US" dirty="0"/>
            <a:t>Format check</a:t>
          </a:r>
        </a:p>
      </dgm:t>
    </dgm:pt>
    <dgm:pt modelId="{EE58E566-8E54-4DD2-9AA6-39F527BB5628}" type="parTrans" cxnId="{7758850E-01D0-4BF3-B869-AD1649BF4AD2}">
      <dgm:prSet/>
      <dgm:spPr/>
      <dgm:t>
        <a:bodyPr/>
        <a:lstStyle/>
        <a:p>
          <a:endParaRPr lang="en-US"/>
        </a:p>
      </dgm:t>
    </dgm:pt>
    <dgm:pt modelId="{115FBE42-5754-4B97-BF56-C88C1FAF6E36}" type="sibTrans" cxnId="{7758850E-01D0-4BF3-B869-AD1649BF4AD2}">
      <dgm:prSet/>
      <dgm:spPr/>
      <dgm:t>
        <a:bodyPr/>
        <a:lstStyle/>
        <a:p>
          <a:endParaRPr lang="en-US"/>
        </a:p>
      </dgm:t>
    </dgm:pt>
    <dgm:pt modelId="{6FFBEF3E-7761-452B-AE89-0D3F3530DFE9}">
      <dgm:prSet phldrT="[Text]"/>
      <dgm:spPr/>
      <dgm:t>
        <a:bodyPr/>
        <a:lstStyle/>
        <a:p>
          <a:r>
            <a:rPr lang="en-US" dirty="0"/>
            <a:t>Prescreening by EIC</a:t>
          </a:r>
        </a:p>
      </dgm:t>
    </dgm:pt>
    <dgm:pt modelId="{1BC0FDB5-365D-4BE9-9463-CDD0C21C31BA}" type="parTrans" cxnId="{FEF24584-B7E2-4A4F-8859-11C595A30ED4}">
      <dgm:prSet/>
      <dgm:spPr/>
      <dgm:t>
        <a:bodyPr/>
        <a:lstStyle/>
        <a:p>
          <a:endParaRPr lang="en-US"/>
        </a:p>
      </dgm:t>
    </dgm:pt>
    <dgm:pt modelId="{94FD6728-84CA-4D22-93F2-BBA84DC1C5F0}" type="sibTrans" cxnId="{FEF24584-B7E2-4A4F-8859-11C595A30ED4}">
      <dgm:prSet/>
      <dgm:spPr/>
      <dgm:t>
        <a:bodyPr/>
        <a:lstStyle/>
        <a:p>
          <a:endParaRPr lang="en-US"/>
        </a:p>
      </dgm:t>
    </dgm:pt>
    <dgm:pt modelId="{DF541B8D-3EA6-47B9-A355-495C3BACB5BD}">
      <dgm:prSet phldrT="[Text]"/>
      <dgm:spPr/>
      <dgm:t>
        <a:bodyPr/>
        <a:lstStyle/>
        <a:p>
          <a:r>
            <a:rPr lang="en-US" dirty="0"/>
            <a:t>Peer review</a:t>
          </a:r>
        </a:p>
      </dgm:t>
    </dgm:pt>
    <dgm:pt modelId="{8860D25E-D90A-4EFF-84F2-A91830B29038}" type="parTrans" cxnId="{B0078130-E3A5-4057-A8BE-A2A05000E0D4}">
      <dgm:prSet/>
      <dgm:spPr/>
      <dgm:t>
        <a:bodyPr/>
        <a:lstStyle/>
        <a:p>
          <a:endParaRPr lang="en-US"/>
        </a:p>
      </dgm:t>
    </dgm:pt>
    <dgm:pt modelId="{CD43362E-CA93-4157-9EFF-255C78431C6B}" type="sibTrans" cxnId="{B0078130-E3A5-4057-A8BE-A2A05000E0D4}">
      <dgm:prSet/>
      <dgm:spPr/>
      <dgm:t>
        <a:bodyPr/>
        <a:lstStyle/>
        <a:p>
          <a:endParaRPr lang="en-US"/>
        </a:p>
      </dgm:t>
    </dgm:pt>
    <dgm:pt modelId="{A30C1578-19DA-4BCF-B132-F74B5059E538}">
      <dgm:prSet phldrT="[Text]"/>
      <dgm:spPr/>
      <dgm:t>
        <a:bodyPr/>
        <a:lstStyle/>
        <a:p>
          <a:r>
            <a:rPr lang="en-US" dirty="0"/>
            <a:t>Revision</a:t>
          </a:r>
        </a:p>
      </dgm:t>
    </dgm:pt>
    <dgm:pt modelId="{29EBF018-BBC5-48C5-8E7A-DB8E74AAB78E}" type="parTrans" cxnId="{CD8BC4E9-E94F-4BA1-AB57-4350EC7B2026}">
      <dgm:prSet/>
      <dgm:spPr/>
      <dgm:t>
        <a:bodyPr/>
        <a:lstStyle/>
        <a:p>
          <a:endParaRPr lang="en-US"/>
        </a:p>
      </dgm:t>
    </dgm:pt>
    <dgm:pt modelId="{1731328B-01F6-4E59-AA41-2C33CD58F71A}" type="sibTrans" cxnId="{CD8BC4E9-E94F-4BA1-AB57-4350EC7B2026}">
      <dgm:prSet/>
      <dgm:spPr/>
      <dgm:t>
        <a:bodyPr/>
        <a:lstStyle/>
        <a:p>
          <a:endParaRPr lang="en-US"/>
        </a:p>
      </dgm:t>
    </dgm:pt>
    <dgm:pt modelId="{1D6ABFAC-55D8-49AB-9B41-5464E1C555B6}">
      <dgm:prSet phldrT="[Text]"/>
      <dgm:spPr/>
      <dgm:t>
        <a:bodyPr/>
        <a:lstStyle/>
        <a:p>
          <a:r>
            <a:rPr lang="en-US" dirty="0"/>
            <a:t>Final decision</a:t>
          </a:r>
        </a:p>
      </dgm:t>
    </dgm:pt>
    <dgm:pt modelId="{29252E12-ECED-4891-B8AF-F7041390ED72}" type="parTrans" cxnId="{A5652AFA-C34C-4890-87F8-19249997860F}">
      <dgm:prSet/>
      <dgm:spPr/>
      <dgm:t>
        <a:bodyPr/>
        <a:lstStyle/>
        <a:p>
          <a:endParaRPr lang="en-US"/>
        </a:p>
      </dgm:t>
    </dgm:pt>
    <dgm:pt modelId="{95D20AFF-92DD-4BC7-8684-FB219F6D7779}" type="sibTrans" cxnId="{A5652AFA-C34C-4890-87F8-19249997860F}">
      <dgm:prSet/>
      <dgm:spPr/>
      <dgm:t>
        <a:bodyPr/>
        <a:lstStyle/>
        <a:p>
          <a:endParaRPr lang="en-US"/>
        </a:p>
      </dgm:t>
    </dgm:pt>
    <dgm:pt modelId="{53FE824F-A6CD-478B-B520-802343422256}">
      <dgm:prSet phldrT="[Text]"/>
      <dgm:spPr/>
      <dgm:t>
        <a:bodyPr/>
        <a:lstStyle/>
        <a:p>
          <a:r>
            <a:rPr lang="en-US" dirty="0"/>
            <a:t>production</a:t>
          </a:r>
        </a:p>
      </dgm:t>
    </dgm:pt>
    <dgm:pt modelId="{B6888397-45F0-48CF-8593-0405E5B378E3}" type="parTrans" cxnId="{FE373530-9E10-4FBD-B36F-C0E5B160B509}">
      <dgm:prSet/>
      <dgm:spPr/>
      <dgm:t>
        <a:bodyPr/>
        <a:lstStyle/>
        <a:p>
          <a:endParaRPr lang="en-US"/>
        </a:p>
      </dgm:t>
    </dgm:pt>
    <dgm:pt modelId="{074AE8BE-BEC6-49F2-AD94-E956B6D840AB}" type="sibTrans" cxnId="{FE373530-9E10-4FBD-B36F-C0E5B160B509}">
      <dgm:prSet/>
      <dgm:spPr/>
      <dgm:t>
        <a:bodyPr/>
        <a:lstStyle/>
        <a:p>
          <a:endParaRPr lang="en-US"/>
        </a:p>
      </dgm:t>
    </dgm:pt>
    <dgm:pt modelId="{E2EB18B4-FF82-4033-BA07-53BCF8B44A9A}" type="pres">
      <dgm:prSet presAssocID="{C07E2840-C8EC-42BD-989C-F97CAA107797}" presName="Name0" presStyleCnt="0">
        <dgm:presLayoutVars>
          <dgm:dir/>
          <dgm:animLvl val="lvl"/>
          <dgm:resizeHandles val="exact"/>
        </dgm:presLayoutVars>
      </dgm:prSet>
      <dgm:spPr/>
    </dgm:pt>
    <dgm:pt modelId="{F0C92E0C-D4B7-4902-8CFC-CCFAD0E09D21}" type="pres">
      <dgm:prSet presAssocID="{64253F83-36C8-457E-B00D-B4AD8AD32CDB}" presName="parTxOnly" presStyleLbl="node1" presStyleIdx="0" presStyleCnt="6">
        <dgm:presLayoutVars>
          <dgm:chMax val="0"/>
          <dgm:chPref val="0"/>
          <dgm:bulletEnabled val="1"/>
        </dgm:presLayoutVars>
      </dgm:prSet>
      <dgm:spPr/>
    </dgm:pt>
    <dgm:pt modelId="{1FFE497C-37C4-4532-8811-1429EB98F6EE}" type="pres">
      <dgm:prSet presAssocID="{115FBE42-5754-4B97-BF56-C88C1FAF6E36}" presName="parTxOnlySpace" presStyleCnt="0"/>
      <dgm:spPr/>
    </dgm:pt>
    <dgm:pt modelId="{2F3F6F82-92AF-421D-A454-AC53FD24ADE0}" type="pres">
      <dgm:prSet presAssocID="{6FFBEF3E-7761-452B-AE89-0D3F3530DFE9}" presName="parTxOnly" presStyleLbl="node1" presStyleIdx="1" presStyleCnt="6">
        <dgm:presLayoutVars>
          <dgm:chMax val="0"/>
          <dgm:chPref val="0"/>
          <dgm:bulletEnabled val="1"/>
        </dgm:presLayoutVars>
      </dgm:prSet>
      <dgm:spPr/>
    </dgm:pt>
    <dgm:pt modelId="{497232F7-4BC1-4F3E-B2EF-82F53AC5A016}" type="pres">
      <dgm:prSet presAssocID="{94FD6728-84CA-4D22-93F2-BBA84DC1C5F0}" presName="parTxOnlySpace" presStyleCnt="0"/>
      <dgm:spPr/>
    </dgm:pt>
    <dgm:pt modelId="{B4CA1D4A-CA09-4959-85AD-7447762C569B}" type="pres">
      <dgm:prSet presAssocID="{DF541B8D-3EA6-47B9-A355-495C3BACB5BD}" presName="parTxOnly" presStyleLbl="node1" presStyleIdx="2" presStyleCnt="6">
        <dgm:presLayoutVars>
          <dgm:chMax val="0"/>
          <dgm:chPref val="0"/>
          <dgm:bulletEnabled val="1"/>
        </dgm:presLayoutVars>
      </dgm:prSet>
      <dgm:spPr/>
    </dgm:pt>
    <dgm:pt modelId="{AF49C2D4-FFC2-47E7-8EFE-F5B60F110032}" type="pres">
      <dgm:prSet presAssocID="{CD43362E-CA93-4157-9EFF-255C78431C6B}" presName="parTxOnlySpace" presStyleCnt="0"/>
      <dgm:spPr/>
    </dgm:pt>
    <dgm:pt modelId="{B8B855ED-7FBD-450A-AA3D-7A4EE2213690}" type="pres">
      <dgm:prSet presAssocID="{A30C1578-19DA-4BCF-B132-F74B5059E538}" presName="parTxOnly" presStyleLbl="node1" presStyleIdx="3" presStyleCnt="6">
        <dgm:presLayoutVars>
          <dgm:chMax val="0"/>
          <dgm:chPref val="0"/>
          <dgm:bulletEnabled val="1"/>
        </dgm:presLayoutVars>
      </dgm:prSet>
      <dgm:spPr/>
    </dgm:pt>
    <dgm:pt modelId="{12E13212-2600-4A07-A9D2-43EE489BE3FF}" type="pres">
      <dgm:prSet presAssocID="{1731328B-01F6-4E59-AA41-2C33CD58F71A}" presName="parTxOnlySpace" presStyleCnt="0"/>
      <dgm:spPr/>
    </dgm:pt>
    <dgm:pt modelId="{6731ACEA-81EF-4286-8EC1-52D6BD2D92E7}" type="pres">
      <dgm:prSet presAssocID="{1D6ABFAC-55D8-49AB-9B41-5464E1C555B6}" presName="parTxOnly" presStyleLbl="node1" presStyleIdx="4" presStyleCnt="6">
        <dgm:presLayoutVars>
          <dgm:chMax val="0"/>
          <dgm:chPref val="0"/>
          <dgm:bulletEnabled val="1"/>
        </dgm:presLayoutVars>
      </dgm:prSet>
      <dgm:spPr/>
    </dgm:pt>
    <dgm:pt modelId="{0A048212-9EA5-4E32-AD47-384A461284E1}" type="pres">
      <dgm:prSet presAssocID="{95D20AFF-92DD-4BC7-8684-FB219F6D7779}" presName="parTxOnlySpace" presStyleCnt="0"/>
      <dgm:spPr/>
    </dgm:pt>
    <dgm:pt modelId="{52C1F4ED-492E-465D-963C-83D1C6D67FFA}" type="pres">
      <dgm:prSet presAssocID="{53FE824F-A6CD-478B-B520-802343422256}" presName="parTxOnly" presStyleLbl="node1" presStyleIdx="5" presStyleCnt="6">
        <dgm:presLayoutVars>
          <dgm:chMax val="0"/>
          <dgm:chPref val="0"/>
          <dgm:bulletEnabled val="1"/>
        </dgm:presLayoutVars>
      </dgm:prSet>
      <dgm:spPr/>
    </dgm:pt>
  </dgm:ptLst>
  <dgm:cxnLst>
    <dgm:cxn modelId="{80A7300D-5F3B-4A3F-A945-48F1F4EE34A0}" type="presOf" srcId="{DF541B8D-3EA6-47B9-A355-495C3BACB5BD}" destId="{B4CA1D4A-CA09-4959-85AD-7447762C569B}" srcOrd="0" destOrd="0" presId="urn:microsoft.com/office/officeart/2005/8/layout/chevron1"/>
    <dgm:cxn modelId="{7758850E-01D0-4BF3-B869-AD1649BF4AD2}" srcId="{C07E2840-C8EC-42BD-989C-F97CAA107797}" destId="{64253F83-36C8-457E-B00D-B4AD8AD32CDB}" srcOrd="0" destOrd="0" parTransId="{EE58E566-8E54-4DD2-9AA6-39F527BB5628}" sibTransId="{115FBE42-5754-4B97-BF56-C88C1FAF6E36}"/>
    <dgm:cxn modelId="{FE373530-9E10-4FBD-B36F-C0E5B160B509}" srcId="{C07E2840-C8EC-42BD-989C-F97CAA107797}" destId="{53FE824F-A6CD-478B-B520-802343422256}" srcOrd="5" destOrd="0" parTransId="{B6888397-45F0-48CF-8593-0405E5B378E3}" sibTransId="{074AE8BE-BEC6-49F2-AD94-E956B6D840AB}"/>
    <dgm:cxn modelId="{B0078130-E3A5-4057-A8BE-A2A05000E0D4}" srcId="{C07E2840-C8EC-42BD-989C-F97CAA107797}" destId="{DF541B8D-3EA6-47B9-A355-495C3BACB5BD}" srcOrd="2" destOrd="0" parTransId="{8860D25E-D90A-4EFF-84F2-A91830B29038}" sibTransId="{CD43362E-CA93-4157-9EFF-255C78431C6B}"/>
    <dgm:cxn modelId="{AD25DA61-865D-4758-8426-5F0C7381868E}" type="presOf" srcId="{53FE824F-A6CD-478B-B520-802343422256}" destId="{52C1F4ED-492E-465D-963C-83D1C6D67FFA}" srcOrd="0" destOrd="0" presId="urn:microsoft.com/office/officeart/2005/8/layout/chevron1"/>
    <dgm:cxn modelId="{ED79FD49-29C4-42FB-A9FE-C81A7CADA27B}" type="presOf" srcId="{1D6ABFAC-55D8-49AB-9B41-5464E1C555B6}" destId="{6731ACEA-81EF-4286-8EC1-52D6BD2D92E7}" srcOrd="0" destOrd="0" presId="urn:microsoft.com/office/officeart/2005/8/layout/chevron1"/>
    <dgm:cxn modelId="{7365284B-EDA3-435E-8DA5-CD4F578FA7B3}" type="presOf" srcId="{64253F83-36C8-457E-B00D-B4AD8AD32CDB}" destId="{F0C92E0C-D4B7-4902-8CFC-CCFAD0E09D21}" srcOrd="0" destOrd="0" presId="urn:microsoft.com/office/officeart/2005/8/layout/chevron1"/>
    <dgm:cxn modelId="{FEF24584-B7E2-4A4F-8859-11C595A30ED4}" srcId="{C07E2840-C8EC-42BD-989C-F97CAA107797}" destId="{6FFBEF3E-7761-452B-AE89-0D3F3530DFE9}" srcOrd="1" destOrd="0" parTransId="{1BC0FDB5-365D-4BE9-9463-CDD0C21C31BA}" sibTransId="{94FD6728-84CA-4D22-93F2-BBA84DC1C5F0}"/>
    <dgm:cxn modelId="{535B09B0-2327-4987-B9C3-51B3847B9940}" type="presOf" srcId="{A30C1578-19DA-4BCF-B132-F74B5059E538}" destId="{B8B855ED-7FBD-450A-AA3D-7A4EE2213690}" srcOrd="0" destOrd="0" presId="urn:microsoft.com/office/officeart/2005/8/layout/chevron1"/>
    <dgm:cxn modelId="{FAFF82CD-814D-44DF-8139-1B3003CA2CEC}" type="presOf" srcId="{6FFBEF3E-7761-452B-AE89-0D3F3530DFE9}" destId="{2F3F6F82-92AF-421D-A454-AC53FD24ADE0}" srcOrd="0" destOrd="0" presId="urn:microsoft.com/office/officeart/2005/8/layout/chevron1"/>
    <dgm:cxn modelId="{CD8BC4E9-E94F-4BA1-AB57-4350EC7B2026}" srcId="{C07E2840-C8EC-42BD-989C-F97CAA107797}" destId="{A30C1578-19DA-4BCF-B132-F74B5059E538}" srcOrd="3" destOrd="0" parTransId="{29EBF018-BBC5-48C5-8E7A-DB8E74AAB78E}" sibTransId="{1731328B-01F6-4E59-AA41-2C33CD58F71A}"/>
    <dgm:cxn modelId="{B70590F7-8C10-44EE-81F9-7B2F47BAD419}" type="presOf" srcId="{C07E2840-C8EC-42BD-989C-F97CAA107797}" destId="{E2EB18B4-FF82-4033-BA07-53BCF8B44A9A}" srcOrd="0" destOrd="0" presId="urn:microsoft.com/office/officeart/2005/8/layout/chevron1"/>
    <dgm:cxn modelId="{A5652AFA-C34C-4890-87F8-19249997860F}" srcId="{C07E2840-C8EC-42BD-989C-F97CAA107797}" destId="{1D6ABFAC-55D8-49AB-9B41-5464E1C555B6}" srcOrd="4" destOrd="0" parTransId="{29252E12-ECED-4891-B8AF-F7041390ED72}" sibTransId="{95D20AFF-92DD-4BC7-8684-FB219F6D7779}"/>
    <dgm:cxn modelId="{E341AB06-5BD6-48FE-A78A-0097AB364874}" type="presParOf" srcId="{E2EB18B4-FF82-4033-BA07-53BCF8B44A9A}" destId="{F0C92E0C-D4B7-4902-8CFC-CCFAD0E09D21}" srcOrd="0" destOrd="0" presId="urn:microsoft.com/office/officeart/2005/8/layout/chevron1"/>
    <dgm:cxn modelId="{BB391D0B-D01D-4435-908C-87190B31AA5A}" type="presParOf" srcId="{E2EB18B4-FF82-4033-BA07-53BCF8B44A9A}" destId="{1FFE497C-37C4-4532-8811-1429EB98F6EE}" srcOrd="1" destOrd="0" presId="urn:microsoft.com/office/officeart/2005/8/layout/chevron1"/>
    <dgm:cxn modelId="{C735317F-FEF8-4F45-9A87-691B15065715}" type="presParOf" srcId="{E2EB18B4-FF82-4033-BA07-53BCF8B44A9A}" destId="{2F3F6F82-92AF-421D-A454-AC53FD24ADE0}" srcOrd="2" destOrd="0" presId="urn:microsoft.com/office/officeart/2005/8/layout/chevron1"/>
    <dgm:cxn modelId="{34019870-11A2-44B1-813E-F3FDDDCF39AD}" type="presParOf" srcId="{E2EB18B4-FF82-4033-BA07-53BCF8B44A9A}" destId="{497232F7-4BC1-4F3E-B2EF-82F53AC5A016}" srcOrd="3" destOrd="0" presId="urn:microsoft.com/office/officeart/2005/8/layout/chevron1"/>
    <dgm:cxn modelId="{144E4F62-EF0D-4AA5-8A37-1B9C5652BEE0}" type="presParOf" srcId="{E2EB18B4-FF82-4033-BA07-53BCF8B44A9A}" destId="{B4CA1D4A-CA09-4959-85AD-7447762C569B}" srcOrd="4" destOrd="0" presId="urn:microsoft.com/office/officeart/2005/8/layout/chevron1"/>
    <dgm:cxn modelId="{4E1D63B3-E984-4DB7-B69C-927597C05532}" type="presParOf" srcId="{E2EB18B4-FF82-4033-BA07-53BCF8B44A9A}" destId="{AF49C2D4-FFC2-47E7-8EFE-F5B60F110032}" srcOrd="5" destOrd="0" presId="urn:microsoft.com/office/officeart/2005/8/layout/chevron1"/>
    <dgm:cxn modelId="{CE6B450D-042F-49CE-B463-8A488F68C3D0}" type="presParOf" srcId="{E2EB18B4-FF82-4033-BA07-53BCF8B44A9A}" destId="{B8B855ED-7FBD-450A-AA3D-7A4EE2213690}" srcOrd="6" destOrd="0" presId="urn:microsoft.com/office/officeart/2005/8/layout/chevron1"/>
    <dgm:cxn modelId="{A10B067A-6BB1-4B3D-99DF-754595C83FF5}" type="presParOf" srcId="{E2EB18B4-FF82-4033-BA07-53BCF8B44A9A}" destId="{12E13212-2600-4A07-A9D2-43EE489BE3FF}" srcOrd="7" destOrd="0" presId="urn:microsoft.com/office/officeart/2005/8/layout/chevron1"/>
    <dgm:cxn modelId="{B173F68B-7CE5-4E7A-86B5-39CC297D4A97}" type="presParOf" srcId="{E2EB18B4-FF82-4033-BA07-53BCF8B44A9A}" destId="{6731ACEA-81EF-4286-8EC1-52D6BD2D92E7}" srcOrd="8" destOrd="0" presId="urn:microsoft.com/office/officeart/2005/8/layout/chevron1"/>
    <dgm:cxn modelId="{48E8E2D4-F242-4EF0-A539-31FEB3524C4B}" type="presParOf" srcId="{E2EB18B4-FF82-4033-BA07-53BCF8B44A9A}" destId="{0A048212-9EA5-4E32-AD47-384A461284E1}" srcOrd="9" destOrd="0" presId="urn:microsoft.com/office/officeart/2005/8/layout/chevron1"/>
    <dgm:cxn modelId="{2A4EB3C6-C901-42C5-B72B-9B67BF6FF8D9}" type="presParOf" srcId="{E2EB18B4-FF82-4033-BA07-53BCF8B44A9A}" destId="{52C1F4ED-492E-465D-963C-83D1C6D67FFA}"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E1F5A-9F5D-4027-9125-34A15112E899}">
      <dsp:nvSpPr>
        <dsp:cNvPr id="0" name=""/>
        <dsp:cNvSpPr/>
      </dsp:nvSpPr>
      <dsp:spPr>
        <a:xfrm rot="19200000">
          <a:off x="679874" y="598193"/>
          <a:ext cx="1449585" cy="942230"/>
        </a:xfrm>
        <a:prstGeom prst="round2Same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30480" rIns="9144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papers</a:t>
          </a:r>
        </a:p>
      </dsp:txBody>
      <dsp:txXfrm>
        <a:off x="740653" y="638808"/>
        <a:ext cx="1357593" cy="896234"/>
      </dsp:txXfrm>
    </dsp:sp>
    <dsp:sp modelId="{1CCFB394-EBDB-46C5-BE7F-9554241EF020}">
      <dsp:nvSpPr>
        <dsp:cNvPr id="0" name=""/>
        <dsp:cNvSpPr/>
      </dsp:nvSpPr>
      <dsp:spPr>
        <a:xfrm>
          <a:off x="2323207" y="69"/>
          <a:ext cx="1449585" cy="942230"/>
        </a:xfrm>
        <a:prstGeom prst="round2Same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30480" rIns="9144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patents</a:t>
          </a:r>
        </a:p>
      </dsp:txBody>
      <dsp:txXfrm>
        <a:off x="2369203" y="46065"/>
        <a:ext cx="1357593" cy="896234"/>
      </dsp:txXfrm>
    </dsp:sp>
    <dsp:sp modelId="{F4DFF859-1137-43EF-8E5D-A7BDC96A7450}">
      <dsp:nvSpPr>
        <dsp:cNvPr id="0" name=""/>
        <dsp:cNvSpPr/>
      </dsp:nvSpPr>
      <dsp:spPr>
        <a:xfrm rot="2400000">
          <a:off x="3966539" y="598193"/>
          <a:ext cx="1449585" cy="942230"/>
        </a:xfrm>
        <a:prstGeom prst="round2Same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30480" rIns="9144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products</a:t>
          </a:r>
        </a:p>
      </dsp:txBody>
      <dsp:txXfrm>
        <a:off x="3997752" y="638808"/>
        <a:ext cx="1357593" cy="8962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212BC-FDFA-44F9-98DF-BD92AC93E546}">
      <dsp:nvSpPr>
        <dsp:cNvPr id="0" name=""/>
        <dsp:cNvSpPr/>
      </dsp:nvSpPr>
      <dsp:spPr>
        <a:xfrm>
          <a:off x="1814719" y="1334522"/>
          <a:ext cx="1273331" cy="12733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h-TH" sz="2000" b="1" kern="1200" dirty="0">
              <a:solidFill>
                <a:schemeClr val="accent2">
                  <a:lumMod val="20000"/>
                  <a:lumOff val="80000"/>
                </a:schemeClr>
              </a:solidFill>
              <a:latin typeface="Cordia New" panose="020B0304020202020204" pitchFamily="34" charset="-34"/>
              <a:cs typeface="Cordia New" panose="020B0304020202020204" pitchFamily="34" charset="-34"/>
            </a:rPr>
            <a:t>งานวิจัยที่ดี</a:t>
          </a:r>
          <a:endParaRPr lang="en-US" sz="2000" kern="1200" dirty="0">
            <a:solidFill>
              <a:schemeClr val="accent2">
                <a:lumMod val="20000"/>
                <a:lumOff val="80000"/>
              </a:schemeClr>
            </a:solidFill>
          </a:endParaRPr>
        </a:p>
      </dsp:txBody>
      <dsp:txXfrm>
        <a:off x="2001194" y="1520997"/>
        <a:ext cx="900381" cy="900381"/>
      </dsp:txXfrm>
    </dsp:sp>
    <dsp:sp modelId="{6307D16D-9D01-434D-B528-4FDD8372662E}">
      <dsp:nvSpPr>
        <dsp:cNvPr id="0" name=""/>
        <dsp:cNvSpPr/>
      </dsp:nvSpPr>
      <dsp:spPr>
        <a:xfrm rot="11700000">
          <a:off x="850281" y="1487859"/>
          <a:ext cx="948950" cy="36289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F4FF84-D51A-4199-A170-4400DD3E8011}">
      <dsp:nvSpPr>
        <dsp:cNvPr id="0" name=""/>
        <dsp:cNvSpPr/>
      </dsp:nvSpPr>
      <dsp:spPr>
        <a:xfrm>
          <a:off x="261616" y="1062639"/>
          <a:ext cx="1209665" cy="967732"/>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th-TH" sz="1400" kern="1200" dirty="0">
              <a:latin typeface="Cordia New" panose="020B0304020202020204" pitchFamily="34" charset="-34"/>
              <a:cs typeface="Cordia New" panose="020B0304020202020204" pitchFamily="34" charset="-34"/>
            </a:rPr>
            <a:t>มีคำถามเชิงวิชาการชัดเจน และมีสมมุติฐานการวิจัย</a:t>
          </a:r>
          <a:endParaRPr lang="en-US" sz="1400" kern="1200" dirty="0"/>
        </a:p>
      </dsp:txBody>
      <dsp:txXfrm>
        <a:off x="289960" y="1090983"/>
        <a:ext cx="1152977" cy="911044"/>
      </dsp:txXfrm>
    </dsp:sp>
    <dsp:sp modelId="{E4E6EE4B-E536-48A7-A006-F673F54A855E}">
      <dsp:nvSpPr>
        <dsp:cNvPr id="0" name=""/>
        <dsp:cNvSpPr/>
      </dsp:nvSpPr>
      <dsp:spPr>
        <a:xfrm rot="14700000">
          <a:off x="1483979" y="732647"/>
          <a:ext cx="948950" cy="36289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B35156-8AB6-47AC-87DD-08CC3C8FDEC3}">
      <dsp:nvSpPr>
        <dsp:cNvPr id="0" name=""/>
        <dsp:cNvSpPr/>
      </dsp:nvSpPr>
      <dsp:spPr>
        <a:xfrm>
          <a:off x="1153100" y="210"/>
          <a:ext cx="1209665" cy="967732"/>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Font typeface="Wingdings" panose="05000000000000000000" pitchFamily="2" charset="2"/>
            <a:buNone/>
          </a:pPr>
          <a:r>
            <a:rPr lang="th-TH" sz="1400" kern="1200" dirty="0">
              <a:solidFill>
                <a:schemeClr val="tx1"/>
              </a:solidFill>
              <a:latin typeface="Cordia New" panose="020B0304020202020204" pitchFamily="34" charset="-34"/>
              <a:cs typeface="Cordia New" panose="020B0304020202020204" pitchFamily="34" charset="-34"/>
            </a:rPr>
            <a:t>วิธีการทดลอง</a:t>
          </a:r>
          <a:r>
            <a:rPr lang="en-US" sz="1400" kern="1200" dirty="0">
              <a:solidFill>
                <a:schemeClr val="tx1"/>
              </a:solidFill>
              <a:latin typeface="Cordia New" panose="020B0304020202020204" pitchFamily="34" charset="-34"/>
              <a:cs typeface="Cordia New" panose="020B0304020202020204" pitchFamily="34" charset="-34"/>
            </a:rPr>
            <a:t>/</a:t>
          </a:r>
          <a:r>
            <a:rPr lang="th-TH" sz="1400" kern="1200" dirty="0">
              <a:solidFill>
                <a:schemeClr val="tx1"/>
              </a:solidFill>
              <a:latin typeface="Cordia New" panose="020B0304020202020204" pitchFamily="34" charset="-34"/>
              <a:cs typeface="Cordia New" panose="020B0304020202020204" pitchFamily="34" charset="-34"/>
            </a:rPr>
            <a:t>เก็บข้อมูล ถูกต้อง เหมาะสม</a:t>
          </a:r>
          <a:endParaRPr lang="en-US" sz="1400" kern="1200" dirty="0">
            <a:solidFill>
              <a:schemeClr val="tx1"/>
            </a:solidFill>
          </a:endParaRPr>
        </a:p>
      </dsp:txBody>
      <dsp:txXfrm>
        <a:off x="1181444" y="28554"/>
        <a:ext cx="1152977" cy="911044"/>
      </dsp:txXfrm>
    </dsp:sp>
    <dsp:sp modelId="{CE1C1F50-854A-4C86-A36F-1B3041523715}">
      <dsp:nvSpPr>
        <dsp:cNvPr id="0" name=""/>
        <dsp:cNvSpPr/>
      </dsp:nvSpPr>
      <dsp:spPr>
        <a:xfrm rot="17700000">
          <a:off x="2469839" y="732647"/>
          <a:ext cx="948950" cy="36289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B70E1C-B476-48A6-B4B0-4A70853CBCDE}">
      <dsp:nvSpPr>
        <dsp:cNvPr id="0" name=""/>
        <dsp:cNvSpPr/>
      </dsp:nvSpPr>
      <dsp:spPr>
        <a:xfrm>
          <a:off x="2540004" y="210"/>
          <a:ext cx="1209665" cy="967732"/>
        </a:xfrm>
        <a:prstGeom prst="roundRect">
          <a:avLst>
            <a:gd name="adj" fmla="val 1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th-TH" sz="1600" b="0" kern="1200" dirty="0">
              <a:solidFill>
                <a:schemeClr val="accent1">
                  <a:lumMod val="75000"/>
                </a:schemeClr>
              </a:solidFill>
              <a:latin typeface="Cordia New" panose="020B0304020202020204" pitchFamily="34" charset="-34"/>
              <a:cs typeface="Cordia New" panose="020B0304020202020204" pitchFamily="34" charset="-34"/>
            </a:rPr>
            <a:t>การวิเคราะห์ผลถูกต้องและตีความถูกต้อง</a:t>
          </a:r>
          <a:endParaRPr lang="en-US" sz="1600" b="0" kern="1200" dirty="0"/>
        </a:p>
      </dsp:txBody>
      <dsp:txXfrm>
        <a:off x="2568348" y="28554"/>
        <a:ext cx="1152977" cy="911044"/>
      </dsp:txXfrm>
    </dsp:sp>
    <dsp:sp modelId="{B48DF446-02B4-4658-88AE-4C244CD67FA9}">
      <dsp:nvSpPr>
        <dsp:cNvPr id="0" name=""/>
        <dsp:cNvSpPr/>
      </dsp:nvSpPr>
      <dsp:spPr>
        <a:xfrm rot="20700000">
          <a:off x="3103537" y="1487859"/>
          <a:ext cx="948950" cy="36289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467A14-4272-47BB-8FB9-3FF74D52A8B4}">
      <dsp:nvSpPr>
        <dsp:cNvPr id="0" name=""/>
        <dsp:cNvSpPr/>
      </dsp:nvSpPr>
      <dsp:spPr>
        <a:xfrm>
          <a:off x="3431488" y="1062639"/>
          <a:ext cx="1209665" cy="967732"/>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th-TH" sz="1300" b="0" kern="1200" dirty="0">
              <a:solidFill>
                <a:schemeClr val="tx1"/>
              </a:solidFill>
              <a:latin typeface="Cordia New" panose="020B0304020202020204" pitchFamily="34" charset="-34"/>
              <a:cs typeface="Cordia New" panose="020B0304020202020204" pitchFamily="34" charset="-34"/>
            </a:rPr>
            <a:t>มีการวิจารณ์กว้างขวางจนได้ข้อสรุปที่มีความ </a:t>
          </a:r>
          <a:r>
            <a:rPr lang="en-US" sz="1300" b="0" kern="1200" dirty="0">
              <a:solidFill>
                <a:schemeClr val="tx1"/>
              </a:solidFill>
              <a:latin typeface="Cordia New" panose="020B0304020202020204" pitchFamily="34" charset="-34"/>
              <a:cs typeface="Cordia New" panose="020B0304020202020204" pitchFamily="34" charset="-34"/>
            </a:rPr>
            <a:t>“</a:t>
          </a:r>
          <a:r>
            <a:rPr lang="th-TH" sz="1300" b="0" kern="1200" dirty="0">
              <a:solidFill>
                <a:schemeClr val="tx1"/>
              </a:solidFill>
              <a:latin typeface="Cordia New" panose="020B0304020202020204" pitchFamily="34" charset="-34"/>
              <a:cs typeface="Cordia New" panose="020B0304020202020204" pitchFamily="34" charset="-34"/>
            </a:rPr>
            <a:t>ใหม่</a:t>
          </a:r>
          <a:r>
            <a:rPr lang="en-US" sz="1300" b="0" kern="1200" dirty="0">
              <a:solidFill>
                <a:schemeClr val="tx1"/>
              </a:solidFill>
              <a:latin typeface="Cordia New" panose="020B0304020202020204" pitchFamily="34" charset="-34"/>
              <a:cs typeface="Cordia New" panose="020B0304020202020204" pitchFamily="34" charset="-34"/>
            </a:rPr>
            <a:t> (novelty)”</a:t>
          </a:r>
          <a:endParaRPr lang="th-TH" sz="1300" b="0" kern="1200" dirty="0">
            <a:solidFill>
              <a:schemeClr val="tx1"/>
            </a:solidFill>
            <a:latin typeface="Cordia New" panose="020B0304020202020204" pitchFamily="34" charset="-34"/>
            <a:cs typeface="Cordia New" panose="020B0304020202020204" pitchFamily="34" charset="-34"/>
          </a:endParaRPr>
        </a:p>
      </dsp:txBody>
      <dsp:txXfrm>
        <a:off x="3459832" y="1090983"/>
        <a:ext cx="1152977" cy="9110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8D155-9F7D-44BF-A588-6F2CDB4C05FC}">
      <dsp:nvSpPr>
        <dsp:cNvPr id="0" name=""/>
        <dsp:cNvSpPr/>
      </dsp:nvSpPr>
      <dsp:spPr>
        <a:xfrm>
          <a:off x="3" y="235747"/>
          <a:ext cx="6430134" cy="2794121"/>
        </a:xfrm>
        <a:prstGeom prst="right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C162054-5A8F-4BD4-A69C-1B353141A383}">
      <dsp:nvSpPr>
        <dsp:cNvPr id="0" name=""/>
        <dsp:cNvSpPr/>
      </dsp:nvSpPr>
      <dsp:spPr>
        <a:xfrm>
          <a:off x="3218" y="929298"/>
          <a:ext cx="1547879" cy="1239064"/>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h-TH" sz="1800" kern="1200" dirty="0">
              <a:solidFill>
                <a:schemeClr val="tx1"/>
              </a:solidFill>
              <a:latin typeface="Cordia New" panose="020B0304020202020204" pitchFamily="34" charset="-34"/>
              <a:cs typeface="Cordia New" panose="020B0304020202020204" pitchFamily="34" charset="-34"/>
            </a:rPr>
            <a:t>พัฒนาด้านใด</a:t>
          </a:r>
          <a:endParaRPr lang="en-US" sz="1800" kern="1200" dirty="0">
            <a:solidFill>
              <a:schemeClr val="tx1"/>
            </a:solidFill>
            <a:latin typeface="Cordia New" panose="020B0304020202020204" pitchFamily="34" charset="-34"/>
            <a:cs typeface="Cordia New" panose="020B0304020202020204" pitchFamily="34" charset="-34"/>
          </a:endParaRPr>
        </a:p>
      </dsp:txBody>
      <dsp:txXfrm>
        <a:off x="63704" y="989784"/>
        <a:ext cx="1426907" cy="1118092"/>
      </dsp:txXfrm>
    </dsp:sp>
    <dsp:sp modelId="{23DF9484-9F8F-4A45-B3DF-FD7841F464F1}">
      <dsp:nvSpPr>
        <dsp:cNvPr id="0" name=""/>
        <dsp:cNvSpPr/>
      </dsp:nvSpPr>
      <dsp:spPr>
        <a:xfrm>
          <a:off x="1628492" y="929298"/>
          <a:ext cx="1547879" cy="1239064"/>
        </a:xfrm>
        <a:prstGeom prst="roundRect">
          <a:avLst/>
        </a:prstGeom>
        <a:gradFill rotWithShape="0">
          <a:gsLst>
            <a:gs pos="0">
              <a:schemeClr val="accent2">
                <a:hueOff val="795929"/>
                <a:satOff val="-7595"/>
                <a:lumOff val="-2353"/>
                <a:alphaOff val="0"/>
                <a:tint val="100000"/>
                <a:shade val="100000"/>
                <a:satMod val="130000"/>
              </a:schemeClr>
            </a:gs>
            <a:gs pos="100000">
              <a:schemeClr val="accent2">
                <a:hueOff val="795929"/>
                <a:satOff val="-7595"/>
                <a:lumOff val="-235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h-TH" sz="1800" kern="1200" dirty="0">
              <a:solidFill>
                <a:schemeClr val="tx1"/>
              </a:solidFill>
              <a:latin typeface="Cordia New" panose="020B0304020202020204" pitchFamily="34" charset="-34"/>
              <a:cs typeface="Cordia New" panose="020B0304020202020204" pitchFamily="34" charset="-34"/>
            </a:rPr>
            <a:t>เทคโนโลยีที่มี ใช้ได้หรือไม่</a:t>
          </a:r>
          <a:r>
            <a:rPr lang="en-US" sz="1800" kern="1200" dirty="0">
              <a:solidFill>
                <a:schemeClr val="tx1"/>
              </a:solidFill>
              <a:latin typeface="Cordia New" panose="020B0304020202020204" pitchFamily="34" charset="-34"/>
              <a:cs typeface="Cordia New" panose="020B0304020202020204" pitchFamily="34" charset="-34"/>
            </a:rPr>
            <a:t>/</a:t>
          </a:r>
          <a:r>
            <a:rPr lang="th-TH" sz="1800" kern="1200" dirty="0">
              <a:solidFill>
                <a:schemeClr val="tx1"/>
              </a:solidFill>
              <a:latin typeface="Cordia New" panose="020B0304020202020204" pitchFamily="34" charset="-34"/>
              <a:cs typeface="Cordia New" panose="020B0304020202020204" pitchFamily="34" charset="-34"/>
            </a:rPr>
            <a:t>จำเป็นต้องวิจัยหรือไม่</a:t>
          </a:r>
          <a:endParaRPr lang="en-US" sz="1800" kern="1200" dirty="0">
            <a:solidFill>
              <a:schemeClr val="tx1"/>
            </a:solidFill>
            <a:latin typeface="Cordia New" panose="020B0304020202020204" pitchFamily="34" charset="-34"/>
            <a:cs typeface="Cordia New" panose="020B0304020202020204" pitchFamily="34" charset="-34"/>
          </a:endParaRPr>
        </a:p>
      </dsp:txBody>
      <dsp:txXfrm>
        <a:off x="1688978" y="989784"/>
        <a:ext cx="1426907" cy="1118092"/>
      </dsp:txXfrm>
    </dsp:sp>
    <dsp:sp modelId="{B1E859F9-8057-4409-AC32-08B6E709B6E1}">
      <dsp:nvSpPr>
        <dsp:cNvPr id="0" name=""/>
        <dsp:cNvSpPr/>
      </dsp:nvSpPr>
      <dsp:spPr>
        <a:xfrm>
          <a:off x="3253765" y="929298"/>
          <a:ext cx="1547879" cy="1239064"/>
        </a:xfrm>
        <a:prstGeom prst="roundRect">
          <a:avLst/>
        </a:prstGeom>
        <a:gradFill rotWithShape="0">
          <a:gsLst>
            <a:gs pos="0">
              <a:schemeClr val="accent2">
                <a:hueOff val="1591858"/>
                <a:satOff val="-15190"/>
                <a:lumOff val="-4706"/>
                <a:alphaOff val="0"/>
                <a:tint val="100000"/>
                <a:shade val="100000"/>
                <a:satMod val="130000"/>
              </a:schemeClr>
            </a:gs>
            <a:gs pos="100000">
              <a:schemeClr val="accent2">
                <a:hueOff val="1591858"/>
                <a:satOff val="-15190"/>
                <a:lumOff val="-470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h-TH" sz="1800" kern="1200" dirty="0">
              <a:solidFill>
                <a:schemeClr val="tx1"/>
              </a:solidFill>
              <a:latin typeface="Cordia New" panose="020B0304020202020204" pitchFamily="34" charset="-34"/>
              <a:cs typeface="Cordia New" panose="020B0304020202020204" pitchFamily="34" charset="-34"/>
            </a:rPr>
            <a:t>วางแผนการวิจัยในพื้นที่ ให้สอดคล้องกับบริบท แต่ถูกต้อง</a:t>
          </a:r>
          <a:endParaRPr lang="en-US" sz="1800" kern="1200" dirty="0">
            <a:solidFill>
              <a:schemeClr val="tx1"/>
            </a:solidFill>
            <a:latin typeface="Cordia New" panose="020B0304020202020204" pitchFamily="34" charset="-34"/>
            <a:cs typeface="Cordia New" panose="020B0304020202020204" pitchFamily="34" charset="-34"/>
          </a:endParaRPr>
        </a:p>
      </dsp:txBody>
      <dsp:txXfrm>
        <a:off x="3314251" y="989784"/>
        <a:ext cx="1426907" cy="1118092"/>
      </dsp:txXfrm>
    </dsp:sp>
    <dsp:sp modelId="{0E84A191-A56C-455A-A049-88319597066E}">
      <dsp:nvSpPr>
        <dsp:cNvPr id="0" name=""/>
        <dsp:cNvSpPr/>
      </dsp:nvSpPr>
      <dsp:spPr>
        <a:xfrm>
          <a:off x="4879039" y="929298"/>
          <a:ext cx="1547879" cy="1239064"/>
        </a:xfrm>
        <a:prstGeom prst="roundRect">
          <a:avLst/>
        </a:prstGeom>
        <a:gradFill rotWithShape="0">
          <a:gsLst>
            <a:gs pos="0">
              <a:schemeClr val="accent2">
                <a:hueOff val="2387787"/>
                <a:satOff val="-22785"/>
                <a:lumOff val="-7059"/>
                <a:alphaOff val="0"/>
                <a:tint val="100000"/>
                <a:shade val="100000"/>
                <a:satMod val="130000"/>
              </a:schemeClr>
            </a:gs>
            <a:gs pos="100000">
              <a:schemeClr val="accent2">
                <a:hueOff val="2387787"/>
                <a:satOff val="-22785"/>
                <a:lumOff val="-705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h-TH" sz="1800" kern="1200" dirty="0">
              <a:solidFill>
                <a:schemeClr val="tx1"/>
              </a:solidFill>
              <a:latin typeface="Cordia New" panose="020B0304020202020204" pitchFamily="34" charset="-34"/>
              <a:cs typeface="Cordia New" panose="020B0304020202020204" pitchFamily="34" charset="-34"/>
            </a:rPr>
            <a:t>นำผลที่ได้ไปพัฒนาผ้า ร่วมกับวิธีการต่างๆที่มีอยู่แล้ว</a:t>
          </a:r>
          <a:endParaRPr lang="en-US" sz="1800" kern="1200" dirty="0">
            <a:solidFill>
              <a:schemeClr val="tx1"/>
            </a:solidFill>
            <a:latin typeface="Cordia New" panose="020B0304020202020204" pitchFamily="34" charset="-34"/>
            <a:cs typeface="Cordia New" panose="020B0304020202020204" pitchFamily="34" charset="-34"/>
          </a:endParaRPr>
        </a:p>
      </dsp:txBody>
      <dsp:txXfrm>
        <a:off x="4939525" y="989784"/>
        <a:ext cx="1426907" cy="11180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6685A-64CD-4185-BBAA-7F3E5CC0F91B}">
      <dsp:nvSpPr>
        <dsp:cNvPr id="0" name=""/>
        <dsp:cNvSpPr/>
      </dsp:nvSpPr>
      <dsp:spPr>
        <a:xfrm>
          <a:off x="2665500" y="347"/>
          <a:ext cx="765000" cy="55661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t>title</a:t>
          </a:r>
        </a:p>
      </dsp:txBody>
      <dsp:txXfrm>
        <a:off x="2665500" y="347"/>
        <a:ext cx="765000" cy="556617"/>
      </dsp:txXfrm>
    </dsp:sp>
    <dsp:sp modelId="{2579562A-7EEC-4E5E-B07A-BB27C4D5487F}">
      <dsp:nvSpPr>
        <dsp:cNvPr id="0" name=""/>
        <dsp:cNvSpPr/>
      </dsp:nvSpPr>
      <dsp:spPr>
        <a:xfrm>
          <a:off x="2283000" y="584795"/>
          <a:ext cx="1530000" cy="556617"/>
        </a:xfrm>
        <a:prstGeom prst="rect">
          <a:avLst/>
        </a:prstGeom>
        <a:solidFill>
          <a:schemeClr val="accent2">
            <a:hueOff val="397964"/>
            <a:satOff val="-3797"/>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t>abstract</a:t>
          </a:r>
        </a:p>
      </dsp:txBody>
      <dsp:txXfrm>
        <a:off x="2283000" y="584795"/>
        <a:ext cx="1530000" cy="556617"/>
      </dsp:txXfrm>
    </dsp:sp>
    <dsp:sp modelId="{DECDE41E-45FA-4701-B32A-ECC0605D6552}">
      <dsp:nvSpPr>
        <dsp:cNvPr id="0" name=""/>
        <dsp:cNvSpPr/>
      </dsp:nvSpPr>
      <dsp:spPr>
        <a:xfrm>
          <a:off x="1968000" y="1169243"/>
          <a:ext cx="2160000" cy="556617"/>
        </a:xfrm>
        <a:prstGeom prst="rect">
          <a:avLst/>
        </a:prstGeom>
        <a:solidFill>
          <a:schemeClr val="accent2">
            <a:hueOff val="795929"/>
            <a:satOff val="-7595"/>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t>introduction</a:t>
          </a:r>
        </a:p>
      </dsp:txBody>
      <dsp:txXfrm>
        <a:off x="1968000" y="1169243"/>
        <a:ext cx="2160000" cy="556617"/>
      </dsp:txXfrm>
    </dsp:sp>
    <dsp:sp modelId="{9F591E97-24FF-4E08-B191-A032476E4B73}">
      <dsp:nvSpPr>
        <dsp:cNvPr id="0" name=""/>
        <dsp:cNvSpPr/>
      </dsp:nvSpPr>
      <dsp:spPr>
        <a:xfrm>
          <a:off x="1203000" y="1753691"/>
          <a:ext cx="3690000" cy="556617"/>
        </a:xfrm>
        <a:prstGeom prst="rect">
          <a:avLst/>
        </a:prstGeom>
        <a:solidFill>
          <a:schemeClr val="accent2">
            <a:hueOff val="1193893"/>
            <a:satOff val="-11392"/>
            <a:lumOff val="-3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t>materials &amp; methods</a:t>
          </a:r>
        </a:p>
      </dsp:txBody>
      <dsp:txXfrm>
        <a:off x="1203000" y="1753691"/>
        <a:ext cx="3690000" cy="556617"/>
      </dsp:txXfrm>
    </dsp:sp>
    <dsp:sp modelId="{23B042F1-E2BC-4998-8715-5BC839515840}">
      <dsp:nvSpPr>
        <dsp:cNvPr id="0" name=""/>
        <dsp:cNvSpPr/>
      </dsp:nvSpPr>
      <dsp:spPr>
        <a:xfrm>
          <a:off x="2406750" y="2338139"/>
          <a:ext cx="1282500" cy="556617"/>
        </a:xfrm>
        <a:prstGeom prst="rect">
          <a:avLst/>
        </a:prstGeom>
        <a:solidFill>
          <a:schemeClr val="accent2">
            <a:hueOff val="1591858"/>
            <a:satOff val="-15190"/>
            <a:lumOff val="-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t>results</a:t>
          </a:r>
        </a:p>
      </dsp:txBody>
      <dsp:txXfrm>
        <a:off x="2406750" y="2338139"/>
        <a:ext cx="1282500" cy="556617"/>
      </dsp:txXfrm>
    </dsp:sp>
    <dsp:sp modelId="{73E6C759-07F0-4762-ADC2-AD446DF89434}">
      <dsp:nvSpPr>
        <dsp:cNvPr id="0" name=""/>
        <dsp:cNvSpPr/>
      </dsp:nvSpPr>
      <dsp:spPr>
        <a:xfrm>
          <a:off x="2080500" y="2922587"/>
          <a:ext cx="1935000" cy="556617"/>
        </a:xfrm>
        <a:prstGeom prst="rect">
          <a:avLst/>
        </a:prstGeom>
        <a:solidFill>
          <a:schemeClr val="accent2">
            <a:hueOff val="1989822"/>
            <a:satOff val="-18987"/>
            <a:lumOff val="-5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t>discussion</a:t>
          </a:r>
        </a:p>
      </dsp:txBody>
      <dsp:txXfrm>
        <a:off x="2080500" y="2922587"/>
        <a:ext cx="1935000" cy="556617"/>
      </dsp:txXfrm>
    </dsp:sp>
    <dsp:sp modelId="{E44BAE27-09BC-49D4-B2D5-ECDE09836ACD}">
      <dsp:nvSpPr>
        <dsp:cNvPr id="0" name=""/>
        <dsp:cNvSpPr/>
      </dsp:nvSpPr>
      <dsp:spPr>
        <a:xfrm>
          <a:off x="2058000" y="3507035"/>
          <a:ext cx="1980000" cy="556617"/>
        </a:xfrm>
        <a:prstGeom prst="rect">
          <a:avLst/>
        </a:prstGeom>
        <a:solidFill>
          <a:schemeClr val="accent2">
            <a:hueOff val="2387787"/>
            <a:satOff val="-22785"/>
            <a:lumOff val="-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t>references</a:t>
          </a:r>
        </a:p>
      </dsp:txBody>
      <dsp:txXfrm>
        <a:off x="2058000" y="3507035"/>
        <a:ext cx="1980000" cy="5566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95D28A-49CD-4B22-95D7-EB18E6A0BAA9}">
      <dsp:nvSpPr>
        <dsp:cNvPr id="0" name=""/>
        <dsp:cNvSpPr/>
      </dsp:nvSpPr>
      <dsp:spPr>
        <a:xfrm>
          <a:off x="237111" y="2985"/>
          <a:ext cx="4590000" cy="726429"/>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th-TH" sz="2000" b="0" kern="1200" dirty="0">
              <a:solidFill>
                <a:schemeClr val="tx1"/>
              </a:solidFill>
              <a:latin typeface="Cordia New" panose="020B0304020202020204" pitchFamily="34" charset="-34"/>
              <a:cs typeface="Cordia New" panose="020B0304020202020204" pitchFamily="34" charset="-34"/>
            </a:rPr>
            <a:t>ความสำคัญกว้างๆของประเด็นที่จะวิจัย หรือความสำคัญของชนิด</a:t>
          </a:r>
          <a:endParaRPr lang="en-US" sz="2000" b="0" kern="1200" dirty="0">
            <a:solidFill>
              <a:schemeClr val="tx1"/>
            </a:solidFill>
          </a:endParaRPr>
        </a:p>
      </dsp:txBody>
      <dsp:txXfrm>
        <a:off x="237111" y="2985"/>
        <a:ext cx="4590000" cy="726429"/>
      </dsp:txXfrm>
    </dsp:sp>
    <dsp:sp modelId="{18358689-1A3C-44CC-83FC-28D2F7E32EE7}">
      <dsp:nvSpPr>
        <dsp:cNvPr id="0" name=""/>
        <dsp:cNvSpPr/>
      </dsp:nvSpPr>
      <dsp:spPr>
        <a:xfrm>
          <a:off x="1429611" y="765736"/>
          <a:ext cx="2205000" cy="726429"/>
        </a:xfrm>
        <a:prstGeom prst="rect">
          <a:avLst/>
        </a:prstGeom>
        <a:solidFill>
          <a:schemeClr val="accent2">
            <a:hueOff val="795929"/>
            <a:satOff val="-7595"/>
            <a:lumOff val="-235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th-TH" sz="2000" b="0" kern="1200" dirty="0">
              <a:solidFill>
                <a:schemeClr val="tx1"/>
              </a:solidFill>
              <a:latin typeface="Cordia New" panose="020B0304020202020204" pitchFamily="34" charset="-34"/>
              <a:cs typeface="Cordia New" panose="020B0304020202020204" pitchFamily="34" charset="-34"/>
            </a:rPr>
            <a:t>ความสำคัญของหัวข้อที่จะวิจัย</a:t>
          </a:r>
          <a:endParaRPr lang="en-US" sz="2000" b="0" kern="1200" dirty="0">
            <a:solidFill>
              <a:schemeClr val="tx1"/>
            </a:solidFill>
          </a:endParaRPr>
        </a:p>
      </dsp:txBody>
      <dsp:txXfrm>
        <a:off x="1429611" y="765736"/>
        <a:ext cx="2205000" cy="726429"/>
      </dsp:txXfrm>
    </dsp:sp>
    <dsp:sp modelId="{89572E68-B3E1-4F9B-A85D-2AE75A893DD5}">
      <dsp:nvSpPr>
        <dsp:cNvPr id="0" name=""/>
        <dsp:cNvSpPr/>
      </dsp:nvSpPr>
      <dsp:spPr>
        <a:xfrm>
          <a:off x="0" y="1528487"/>
          <a:ext cx="5064223" cy="726429"/>
        </a:xfrm>
        <a:prstGeom prst="rect">
          <a:avLst/>
        </a:prstGeom>
        <a:solidFill>
          <a:schemeClr val="accent2">
            <a:hueOff val="1591858"/>
            <a:satOff val="-15190"/>
            <a:lumOff val="-470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th-TH" sz="2000" b="0" kern="1200" dirty="0">
              <a:solidFill>
                <a:schemeClr val="tx1"/>
              </a:solidFill>
              <a:latin typeface="Cordia New" panose="020B0304020202020204" pitchFamily="34" charset="-34"/>
              <a:cs typeface="Cordia New" panose="020B0304020202020204" pitchFamily="34" charset="-34"/>
            </a:rPr>
            <a:t>ทบทวนเอกสารว่างานที่เกี่ยวข้องที่มีผู้ทำมาแล้วมีเรื่องใดบ้าง ที่ยังไม่ได้ทำมีเรื่องใดบ้าง และประเด็นใดที่เราเลือกทำ</a:t>
          </a:r>
          <a:endParaRPr lang="en-US" sz="2000" b="0" kern="1200" dirty="0">
            <a:solidFill>
              <a:schemeClr val="tx1"/>
            </a:solidFill>
          </a:endParaRPr>
        </a:p>
      </dsp:txBody>
      <dsp:txXfrm>
        <a:off x="0" y="1528487"/>
        <a:ext cx="5064223" cy="726429"/>
      </dsp:txXfrm>
    </dsp:sp>
    <dsp:sp modelId="{7E99BABF-A366-4C1F-AB52-D68B4C76265D}">
      <dsp:nvSpPr>
        <dsp:cNvPr id="0" name=""/>
        <dsp:cNvSpPr/>
      </dsp:nvSpPr>
      <dsp:spPr>
        <a:xfrm>
          <a:off x="1632111" y="2291238"/>
          <a:ext cx="1800000" cy="726429"/>
        </a:xfrm>
        <a:prstGeom prst="rect">
          <a:avLst/>
        </a:prstGeom>
        <a:solidFill>
          <a:schemeClr val="accent2">
            <a:hueOff val="2387787"/>
            <a:satOff val="-22785"/>
            <a:lumOff val="-705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th-TH" sz="2000" b="0" kern="1200" dirty="0">
              <a:solidFill>
                <a:schemeClr val="tx1"/>
              </a:solidFill>
              <a:latin typeface="Cordia New" panose="020B0304020202020204" pitchFamily="34" charset="-34"/>
              <a:cs typeface="Cordia New" panose="020B0304020202020204" pitchFamily="34" charset="-34"/>
            </a:rPr>
            <a:t>วัตถุประสงค์ของการวิจัย</a:t>
          </a:r>
          <a:endParaRPr lang="en-US" sz="2000" b="0" kern="1200" dirty="0">
            <a:solidFill>
              <a:schemeClr val="tx1"/>
            </a:solidFill>
            <a:latin typeface="Cordia New" panose="020B0304020202020204" pitchFamily="34" charset="-34"/>
            <a:cs typeface="Cordia New" panose="020B0304020202020204" pitchFamily="34" charset="-34"/>
          </a:endParaRPr>
        </a:p>
      </dsp:txBody>
      <dsp:txXfrm>
        <a:off x="1632111" y="2291238"/>
        <a:ext cx="1800000" cy="7264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92E0C-D4B7-4902-8CFC-CCFAD0E09D21}">
      <dsp:nvSpPr>
        <dsp:cNvPr id="0" name=""/>
        <dsp:cNvSpPr/>
      </dsp:nvSpPr>
      <dsp:spPr>
        <a:xfrm>
          <a:off x="3125" y="1055504"/>
          <a:ext cx="1162689" cy="46507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t>Format check</a:t>
          </a:r>
        </a:p>
      </dsp:txBody>
      <dsp:txXfrm>
        <a:off x="235663" y="1055504"/>
        <a:ext cx="697614" cy="465075"/>
      </dsp:txXfrm>
    </dsp:sp>
    <dsp:sp modelId="{2F3F6F82-92AF-421D-A454-AC53FD24ADE0}">
      <dsp:nvSpPr>
        <dsp:cNvPr id="0" name=""/>
        <dsp:cNvSpPr/>
      </dsp:nvSpPr>
      <dsp:spPr>
        <a:xfrm>
          <a:off x="1049545" y="1055504"/>
          <a:ext cx="1162689" cy="46507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t>Prescreening by EIC</a:t>
          </a:r>
        </a:p>
      </dsp:txBody>
      <dsp:txXfrm>
        <a:off x="1282083" y="1055504"/>
        <a:ext cx="697614" cy="465075"/>
      </dsp:txXfrm>
    </dsp:sp>
    <dsp:sp modelId="{B4CA1D4A-CA09-4959-85AD-7447762C569B}">
      <dsp:nvSpPr>
        <dsp:cNvPr id="0" name=""/>
        <dsp:cNvSpPr/>
      </dsp:nvSpPr>
      <dsp:spPr>
        <a:xfrm>
          <a:off x="2095966" y="1055504"/>
          <a:ext cx="1162689" cy="46507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t>Peer review</a:t>
          </a:r>
        </a:p>
      </dsp:txBody>
      <dsp:txXfrm>
        <a:off x="2328504" y="1055504"/>
        <a:ext cx="697614" cy="465075"/>
      </dsp:txXfrm>
    </dsp:sp>
    <dsp:sp modelId="{B8B855ED-7FBD-450A-AA3D-7A4EE2213690}">
      <dsp:nvSpPr>
        <dsp:cNvPr id="0" name=""/>
        <dsp:cNvSpPr/>
      </dsp:nvSpPr>
      <dsp:spPr>
        <a:xfrm>
          <a:off x="3142386" y="1055504"/>
          <a:ext cx="1162689" cy="46507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t>Revision</a:t>
          </a:r>
        </a:p>
      </dsp:txBody>
      <dsp:txXfrm>
        <a:off x="3374924" y="1055504"/>
        <a:ext cx="697614" cy="465075"/>
      </dsp:txXfrm>
    </dsp:sp>
    <dsp:sp modelId="{6731ACEA-81EF-4286-8EC1-52D6BD2D92E7}">
      <dsp:nvSpPr>
        <dsp:cNvPr id="0" name=""/>
        <dsp:cNvSpPr/>
      </dsp:nvSpPr>
      <dsp:spPr>
        <a:xfrm>
          <a:off x="4188806" y="1055504"/>
          <a:ext cx="1162689" cy="46507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t>Final decision</a:t>
          </a:r>
        </a:p>
      </dsp:txBody>
      <dsp:txXfrm>
        <a:off x="4421344" y="1055504"/>
        <a:ext cx="697614" cy="465075"/>
      </dsp:txXfrm>
    </dsp:sp>
    <dsp:sp modelId="{52C1F4ED-492E-465D-963C-83D1C6D67FFA}">
      <dsp:nvSpPr>
        <dsp:cNvPr id="0" name=""/>
        <dsp:cNvSpPr/>
      </dsp:nvSpPr>
      <dsp:spPr>
        <a:xfrm>
          <a:off x="5235227" y="1055504"/>
          <a:ext cx="1162689" cy="46507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dirty="0"/>
            <a:t>production</a:t>
          </a:r>
        </a:p>
      </dsp:txBody>
      <dsp:txXfrm>
        <a:off x="5467765" y="1055504"/>
        <a:ext cx="697614" cy="465075"/>
      </dsp:txXfrm>
    </dsp:sp>
  </dsp:spTree>
</dsp:drawing>
</file>

<file path=ppt/diagrams/layout1.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5.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0.04444</cdr:x>
      <cdr:y>0.21528</cdr:y>
    </cdr:from>
    <cdr:to>
      <cdr:x>0.13472</cdr:x>
      <cdr:y>0.68056</cdr:y>
    </cdr:to>
    <cdr:sp macro="" textlink="">
      <cdr:nvSpPr>
        <cdr:cNvPr id="2" name="Text Box 1"/>
        <cdr:cNvSpPr txBox="1"/>
      </cdr:nvSpPr>
      <cdr:spPr>
        <a:xfrm xmlns:a="http://schemas.openxmlformats.org/drawingml/2006/main" rot="16200000">
          <a:off x="-228600" y="1022350"/>
          <a:ext cx="1276350" cy="412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 corespondent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th-TH"/>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736C0ED-D6C3-48FB-99B5-F52C4CB43531}" type="datetimeFigureOut">
              <a:rPr lang="th-TH" smtClean="0"/>
              <a:t>15/12/65</a:t>
            </a:fld>
            <a:endParaRPr lang="th-TH"/>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th-TH"/>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4BA3E6F-8C78-407A-8470-5A5069B2A4B8}" type="slidenum">
              <a:rPr lang="th-TH" smtClean="0"/>
              <a:t>‹#›</a:t>
            </a:fld>
            <a:endParaRPr lang="th-TH"/>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t" anchorCtr="0"/>
          <a:lstStyle>
            <a:lvl1pPr lvl="0">
              <a:spcBef>
                <a:spcPts val="0"/>
              </a:spcBef>
              <a:buSzPts val="1400"/>
              <a:buChar char="●"/>
              <a:defRPr sz="1100"/>
            </a:lvl1pPr>
            <a:lvl2pPr lvl="1">
              <a:spcBef>
                <a:spcPts val="0"/>
              </a:spcBef>
              <a:buSzPts val="1400"/>
              <a:buChar char="○"/>
              <a:defRPr sz="1100"/>
            </a:lvl2pPr>
            <a:lvl3pPr lvl="2">
              <a:spcBef>
                <a:spcPts val="0"/>
              </a:spcBef>
              <a:buSzPts val="1400"/>
              <a:buChar char="■"/>
              <a:defRPr sz="1100"/>
            </a:lvl3pPr>
            <a:lvl4pPr lvl="3">
              <a:spcBef>
                <a:spcPts val="0"/>
              </a:spcBef>
              <a:buSzPts val="1400"/>
              <a:buChar char="●"/>
              <a:defRPr sz="1100"/>
            </a:lvl4pPr>
            <a:lvl5pPr lvl="4">
              <a:spcBef>
                <a:spcPts val="0"/>
              </a:spcBef>
              <a:buSzPts val="1400"/>
              <a:buChar char="○"/>
              <a:defRPr sz="1100"/>
            </a:lvl5pPr>
            <a:lvl6pPr lvl="5">
              <a:spcBef>
                <a:spcPts val="0"/>
              </a:spcBef>
              <a:buSzPts val="1400"/>
              <a:buChar char="■"/>
              <a:defRPr sz="1100"/>
            </a:lvl6pPr>
            <a:lvl7pPr lvl="6">
              <a:spcBef>
                <a:spcPts val="0"/>
              </a:spcBef>
              <a:buSzPts val="1400"/>
              <a:buChar char="●"/>
              <a:defRPr sz="1100"/>
            </a:lvl7pPr>
            <a:lvl8pPr lvl="7">
              <a:spcBef>
                <a:spcPts val="0"/>
              </a:spcBef>
              <a:buSzPts val="1400"/>
              <a:buChar char="○"/>
              <a:defRPr sz="1100"/>
            </a:lvl8pPr>
            <a:lvl9pPr lvl="8">
              <a:spcBef>
                <a:spcPts val="0"/>
              </a:spcBef>
              <a:buSzPts val="14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pPr>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th-TH" dirty="0"/>
              <a:t>ศึกษาสารสกัดจากพืช แต่ขึ้นต้นดวยการเน้นพื้นที่</a:t>
            </a:r>
            <a:endParaRPr lang="en-US" dirty="0"/>
          </a:p>
        </p:txBody>
      </p:sp>
    </p:spTree>
    <p:extLst>
      <p:ext uri="{BB962C8B-B14F-4D97-AF65-F5344CB8AC3E}">
        <p14:creationId xmlns:p14="http://schemas.microsoft.com/office/powerpoint/2010/main" val="2071414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a:xfrm>
            <a:off x="406400" y="696913"/>
            <a:ext cx="6197600" cy="3486150"/>
          </a:xfrm>
        </p:spPr>
      </p:sp>
      <p:sp>
        <p:nvSpPr>
          <p:cNvPr id="3" name="ตัวยึดบันทึกย่อ 2"/>
          <p:cNvSpPr>
            <a:spLocks noGrp="1"/>
          </p:cNvSpPr>
          <p:nvPr>
            <p:ph type="body" idx="1"/>
          </p:nvPr>
        </p:nvSpPr>
        <p:spPr/>
        <p:txBody>
          <a:bodyPr>
            <a:normAutofit/>
          </a:bodyPr>
          <a:lstStyle/>
          <a:p>
            <a:endParaRPr lang="th-TH" dirty="0"/>
          </a:p>
        </p:txBody>
      </p:sp>
      <p:sp>
        <p:nvSpPr>
          <p:cNvPr id="4" name="ตัวยึดหมายเลขภาพนิ่ง 3"/>
          <p:cNvSpPr>
            <a:spLocks noGrp="1"/>
          </p:cNvSpPr>
          <p:nvPr>
            <p:ph type="sldNum" sz="quarter" idx="10"/>
          </p:nvPr>
        </p:nvSpPr>
        <p:spPr/>
        <p:txBody>
          <a:bodyPr lIns="93177" tIns="46589" rIns="93177" bIns="46589"/>
          <a:lstStyle/>
          <a:p>
            <a:pPr>
              <a:defRPr/>
            </a:pPr>
            <a:fld id="{581A2CF3-2C51-4E77-AC77-DA88AAB2DE0F}" type="slidenum">
              <a:rPr lang="en-US" smtClean="0"/>
              <a:pPr>
                <a:defRPr/>
              </a:pPr>
              <a:t>28</a:t>
            </a:fld>
            <a:endParaRPr lang="th-TH"/>
          </a:p>
        </p:txBody>
      </p:sp>
    </p:spTree>
    <p:extLst>
      <p:ext uri="{BB962C8B-B14F-4D97-AF65-F5344CB8AC3E}">
        <p14:creationId xmlns:p14="http://schemas.microsoft.com/office/powerpoint/2010/main" val="1887459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lIns="93177" tIns="46589" rIns="93177" bIns="46589"/>
          <a:lstStyle/>
          <a:p>
            <a:pPr>
              <a:defRPr/>
            </a:pPr>
            <a:fld id="{581A2CF3-2C51-4E77-AC77-DA88AAB2DE0F}" type="slidenum">
              <a:rPr lang="en-US" smtClean="0"/>
              <a:pPr>
                <a:defRPr/>
              </a:pPr>
              <a:t>29</a:t>
            </a:fld>
            <a:endParaRPr lang="th-TH"/>
          </a:p>
        </p:txBody>
      </p:sp>
    </p:spTree>
    <p:extLst>
      <p:ext uri="{BB962C8B-B14F-4D97-AF65-F5344CB8AC3E}">
        <p14:creationId xmlns:p14="http://schemas.microsoft.com/office/powerpoint/2010/main" val="2495100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lIns="93177" tIns="46589" rIns="93177" bIns="46589"/>
          <a:lstStyle/>
          <a:p>
            <a:pPr>
              <a:defRPr/>
            </a:pPr>
            <a:fld id="{581A2CF3-2C51-4E77-AC77-DA88AAB2DE0F}" type="slidenum">
              <a:rPr lang="en-US" smtClean="0"/>
              <a:pPr>
                <a:defRPr/>
              </a:pPr>
              <a:t>30</a:t>
            </a:fld>
            <a:endParaRPr lang="th-TH"/>
          </a:p>
        </p:txBody>
      </p:sp>
    </p:spTree>
    <p:extLst>
      <p:ext uri="{BB962C8B-B14F-4D97-AF65-F5344CB8AC3E}">
        <p14:creationId xmlns:p14="http://schemas.microsoft.com/office/powerpoint/2010/main" val="1184603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a:xfrm>
            <a:off x="406400" y="696913"/>
            <a:ext cx="6197600" cy="3486150"/>
          </a:xfrm>
        </p:spPr>
      </p:sp>
      <p:sp>
        <p:nvSpPr>
          <p:cNvPr id="3" name="ตัวยึดบันทึกย่อ 2"/>
          <p:cNvSpPr>
            <a:spLocks noGrp="1"/>
          </p:cNvSpPr>
          <p:nvPr>
            <p:ph type="body" idx="1"/>
          </p:nvPr>
        </p:nvSpPr>
        <p:spPr/>
        <p:txBody>
          <a:bodyPr>
            <a:normAutofit/>
          </a:bodyPr>
          <a:lstStyle/>
          <a:p>
            <a:endParaRPr lang="th-TH" dirty="0"/>
          </a:p>
        </p:txBody>
      </p:sp>
      <p:sp>
        <p:nvSpPr>
          <p:cNvPr id="4" name="ตัวยึดหมายเลขภาพนิ่ง 3"/>
          <p:cNvSpPr>
            <a:spLocks noGrp="1"/>
          </p:cNvSpPr>
          <p:nvPr>
            <p:ph type="sldNum" sz="quarter" idx="10"/>
          </p:nvPr>
        </p:nvSpPr>
        <p:spPr/>
        <p:txBody>
          <a:bodyPr lIns="93177" tIns="46589" rIns="93177" bIns="46589"/>
          <a:lstStyle/>
          <a:p>
            <a:pPr>
              <a:defRPr/>
            </a:pPr>
            <a:fld id="{581A2CF3-2C51-4E77-AC77-DA88AAB2DE0F}" type="slidenum">
              <a:rPr lang="en-US" smtClean="0"/>
              <a:pPr>
                <a:defRPr/>
              </a:pPr>
              <a:t>31</a:t>
            </a:fld>
            <a:endParaRPr lang="th-TH"/>
          </a:p>
        </p:txBody>
      </p:sp>
    </p:spTree>
    <p:extLst>
      <p:ext uri="{BB962C8B-B14F-4D97-AF65-F5344CB8AC3E}">
        <p14:creationId xmlns:p14="http://schemas.microsoft.com/office/powerpoint/2010/main" val="3615130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lIns="93177" tIns="46589" rIns="93177" bIns="46589"/>
          <a:lstStyle/>
          <a:p>
            <a:pPr>
              <a:defRPr/>
            </a:pPr>
            <a:fld id="{581A2CF3-2C51-4E77-AC77-DA88AAB2DE0F}" type="slidenum">
              <a:rPr lang="en-US" smtClean="0"/>
              <a:pPr>
                <a:defRPr/>
              </a:pPr>
              <a:t>32</a:t>
            </a:fld>
            <a:endParaRPr lang="th-TH"/>
          </a:p>
        </p:txBody>
      </p:sp>
    </p:spTree>
    <p:extLst>
      <p:ext uri="{BB962C8B-B14F-4D97-AF65-F5344CB8AC3E}">
        <p14:creationId xmlns:p14="http://schemas.microsoft.com/office/powerpoint/2010/main" val="1201822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Hypothesis: Herb X enhance immunity but not sure if it enhances growth.</a:t>
            </a:r>
          </a:p>
          <a:p>
            <a:r>
              <a:rPr lang="en-US" dirty="0"/>
              <a:t>What did the results show: enhanced immunity; dose dependent; adverse effect when dosage is too high.</a:t>
            </a:r>
          </a:p>
          <a:p>
            <a:r>
              <a:rPr lang="en-US" dirty="0"/>
              <a:t>0.5 and 1.0 enhanced growth but growth decrease at higher dosage.</a:t>
            </a:r>
          </a:p>
        </p:txBody>
      </p:sp>
      <p:sp>
        <p:nvSpPr>
          <p:cNvPr id="4" name="Slide Number Placeholder 3"/>
          <p:cNvSpPr>
            <a:spLocks noGrp="1"/>
          </p:cNvSpPr>
          <p:nvPr>
            <p:ph type="sldNum" sz="quarter" idx="5"/>
          </p:nvPr>
        </p:nvSpPr>
        <p:spPr/>
        <p:txBody>
          <a:bodyPr lIns="93177" tIns="46589" rIns="93177" bIns="46589"/>
          <a:lstStyle/>
          <a:p>
            <a:pPr>
              <a:defRPr/>
            </a:pPr>
            <a:fld id="{581A2CF3-2C51-4E77-AC77-DA88AAB2DE0F}" type="slidenum">
              <a:rPr lang="en-US" smtClean="0"/>
              <a:pPr>
                <a:defRPr/>
              </a:pPr>
              <a:t>34</a:t>
            </a:fld>
            <a:endParaRPr lang="th-TH"/>
          </a:p>
        </p:txBody>
      </p:sp>
    </p:spTree>
    <p:extLst>
      <p:ext uri="{BB962C8B-B14F-4D97-AF65-F5344CB8AC3E}">
        <p14:creationId xmlns:p14="http://schemas.microsoft.com/office/powerpoint/2010/main" val="1738814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a:xfrm>
            <a:off x="406400" y="696913"/>
            <a:ext cx="6197600" cy="3486150"/>
          </a:xfrm>
        </p:spPr>
      </p:sp>
      <p:sp>
        <p:nvSpPr>
          <p:cNvPr id="3" name="ตัวยึดบันทึกย่อ 2"/>
          <p:cNvSpPr>
            <a:spLocks noGrp="1"/>
          </p:cNvSpPr>
          <p:nvPr>
            <p:ph type="body" idx="1"/>
          </p:nvPr>
        </p:nvSpPr>
        <p:spPr/>
        <p:txBody>
          <a:bodyPr>
            <a:normAutofit/>
          </a:bodyPr>
          <a:lstStyle/>
          <a:p>
            <a:endParaRPr lang="th-TH" dirty="0"/>
          </a:p>
        </p:txBody>
      </p:sp>
      <p:sp>
        <p:nvSpPr>
          <p:cNvPr id="4" name="ตัวยึดหมายเลขภาพนิ่ง 3"/>
          <p:cNvSpPr>
            <a:spLocks noGrp="1"/>
          </p:cNvSpPr>
          <p:nvPr>
            <p:ph type="sldNum" sz="quarter" idx="10"/>
          </p:nvPr>
        </p:nvSpPr>
        <p:spPr/>
        <p:txBody>
          <a:bodyPr lIns="93177" tIns="46589" rIns="93177" bIns="46589"/>
          <a:lstStyle/>
          <a:p>
            <a:pPr>
              <a:defRPr/>
            </a:pPr>
            <a:fld id="{581A2CF3-2C51-4E77-AC77-DA88AAB2DE0F}" type="slidenum">
              <a:rPr lang="en-US" smtClean="0"/>
              <a:pPr>
                <a:defRPr/>
              </a:pPr>
              <a:t>37</a:t>
            </a:fld>
            <a:endParaRPr lang="th-TH"/>
          </a:p>
        </p:txBody>
      </p:sp>
    </p:spTree>
    <p:extLst>
      <p:ext uri="{BB962C8B-B14F-4D97-AF65-F5344CB8AC3E}">
        <p14:creationId xmlns:p14="http://schemas.microsoft.com/office/powerpoint/2010/main" val="1821195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Should show three ANOVA tables: effect of Cytokinin at different conc.; effect of Pac at different conc.; interaction</a:t>
            </a:r>
          </a:p>
        </p:txBody>
      </p:sp>
      <p:sp>
        <p:nvSpPr>
          <p:cNvPr id="4" name="Slide Number Placeholder 3"/>
          <p:cNvSpPr>
            <a:spLocks noGrp="1"/>
          </p:cNvSpPr>
          <p:nvPr>
            <p:ph type="sldNum" sz="quarter" idx="5"/>
          </p:nvPr>
        </p:nvSpPr>
        <p:spPr/>
        <p:txBody>
          <a:bodyPr lIns="93177" tIns="46589" rIns="93177" bIns="46589"/>
          <a:lstStyle/>
          <a:p>
            <a:pPr>
              <a:defRPr/>
            </a:pPr>
            <a:fld id="{581A2CF3-2C51-4E77-AC77-DA88AAB2DE0F}" type="slidenum">
              <a:rPr lang="en-US" smtClean="0"/>
              <a:pPr>
                <a:defRPr/>
              </a:pPr>
              <a:t>38</a:t>
            </a:fld>
            <a:endParaRPr lang="th-TH"/>
          </a:p>
        </p:txBody>
      </p:sp>
    </p:spTree>
    <p:extLst>
      <p:ext uri="{BB962C8B-B14F-4D97-AF65-F5344CB8AC3E}">
        <p14:creationId xmlns:p14="http://schemas.microsoft.com/office/powerpoint/2010/main" val="3876151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93177" tIns="46589" rIns="93177" bIns="46589"/>
          <a:lstStyle/>
          <a:p>
            <a:pPr>
              <a:defRPr/>
            </a:pPr>
            <a:fld id="{581A2CF3-2C51-4E77-AC77-DA88AAB2DE0F}" type="slidenum">
              <a:rPr lang="en-US" smtClean="0"/>
              <a:pPr>
                <a:defRPr/>
              </a:pPr>
              <a:t>39</a:t>
            </a:fld>
            <a:endParaRPr lang="th-TH"/>
          </a:p>
        </p:txBody>
      </p:sp>
    </p:spTree>
    <p:extLst>
      <p:ext uri="{BB962C8B-B14F-4D97-AF65-F5344CB8AC3E}">
        <p14:creationId xmlns:p14="http://schemas.microsoft.com/office/powerpoint/2010/main" val="2099534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a:xfrm>
            <a:off x="406400" y="696913"/>
            <a:ext cx="6197600" cy="3486150"/>
          </a:xfrm>
        </p:spPr>
      </p:sp>
      <p:sp>
        <p:nvSpPr>
          <p:cNvPr id="3" name="ตัวยึดบันทึกย่อ 2"/>
          <p:cNvSpPr>
            <a:spLocks noGrp="1"/>
          </p:cNvSpPr>
          <p:nvPr>
            <p:ph type="body" idx="1"/>
          </p:nvPr>
        </p:nvSpPr>
        <p:spPr/>
        <p:txBody>
          <a:bodyPr>
            <a:normAutofit/>
          </a:bodyPr>
          <a:lstStyle/>
          <a:p>
            <a:endParaRPr lang="th-TH" dirty="0"/>
          </a:p>
        </p:txBody>
      </p:sp>
      <p:sp>
        <p:nvSpPr>
          <p:cNvPr id="4" name="ตัวยึดหมายเลขภาพนิ่ง 3"/>
          <p:cNvSpPr>
            <a:spLocks noGrp="1"/>
          </p:cNvSpPr>
          <p:nvPr>
            <p:ph type="sldNum" sz="quarter" idx="10"/>
          </p:nvPr>
        </p:nvSpPr>
        <p:spPr/>
        <p:txBody>
          <a:bodyPr lIns="93177" tIns="46589" rIns="93177" bIns="46589"/>
          <a:lstStyle/>
          <a:p>
            <a:pPr>
              <a:defRPr/>
            </a:pPr>
            <a:fld id="{581A2CF3-2C51-4E77-AC77-DA88AAB2DE0F}" type="slidenum">
              <a:rPr lang="en-US" smtClean="0"/>
              <a:pPr>
                <a:defRPr/>
              </a:pPr>
              <a:t>18</a:t>
            </a:fld>
            <a:endParaRPr lang="th-TH"/>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lIns="93177" tIns="46589" rIns="93177" bIns="46589"/>
          <a:lstStyle/>
          <a:p>
            <a:pPr>
              <a:defRPr/>
            </a:pPr>
            <a:fld id="{581A2CF3-2C51-4E77-AC77-DA88AAB2DE0F}" type="slidenum">
              <a:rPr lang="en-US" smtClean="0"/>
              <a:pPr>
                <a:defRPr/>
              </a:pPr>
              <a:t>41</a:t>
            </a:fld>
            <a:endParaRPr lang="th-TH"/>
          </a:p>
        </p:txBody>
      </p:sp>
    </p:spTree>
    <p:extLst>
      <p:ext uri="{BB962C8B-B14F-4D97-AF65-F5344CB8AC3E}">
        <p14:creationId xmlns:p14="http://schemas.microsoft.com/office/powerpoint/2010/main" val="4270015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lIns="93177" tIns="46589" rIns="93177" bIns="46589"/>
          <a:lstStyle/>
          <a:p>
            <a:pPr>
              <a:defRPr/>
            </a:pPr>
            <a:fld id="{581A2CF3-2C51-4E77-AC77-DA88AAB2DE0F}" type="slidenum">
              <a:rPr lang="en-US" smtClean="0"/>
              <a:pPr>
                <a:defRPr/>
              </a:pPr>
              <a:t>43</a:t>
            </a:fld>
            <a:endParaRPr lang="th-TH"/>
          </a:p>
        </p:txBody>
      </p:sp>
    </p:spTree>
    <p:extLst>
      <p:ext uri="{BB962C8B-B14F-4D97-AF65-F5344CB8AC3E}">
        <p14:creationId xmlns:p14="http://schemas.microsoft.com/office/powerpoint/2010/main" val="1493742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lIns="93177" tIns="46589" rIns="93177" bIns="46589"/>
          <a:lstStyle/>
          <a:p>
            <a:pPr>
              <a:defRPr/>
            </a:pPr>
            <a:fld id="{581A2CF3-2C51-4E77-AC77-DA88AAB2DE0F}" type="slidenum">
              <a:rPr lang="en-US" smtClean="0"/>
              <a:pPr>
                <a:defRPr/>
              </a:pPr>
              <a:t>44</a:t>
            </a:fld>
            <a:endParaRPr lang="th-TH"/>
          </a:p>
        </p:txBody>
      </p:sp>
    </p:spTree>
    <p:extLst>
      <p:ext uri="{BB962C8B-B14F-4D97-AF65-F5344CB8AC3E}">
        <p14:creationId xmlns:p14="http://schemas.microsoft.com/office/powerpoint/2010/main" val="3017778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lIns="93177" tIns="46589" rIns="93177" bIns="46589"/>
          <a:lstStyle/>
          <a:p>
            <a:pPr>
              <a:defRPr/>
            </a:pPr>
            <a:fld id="{581A2CF3-2C51-4E77-AC77-DA88AAB2DE0F}" type="slidenum">
              <a:rPr lang="en-US" smtClean="0"/>
              <a:pPr>
                <a:defRPr/>
              </a:pPr>
              <a:t>45</a:t>
            </a:fld>
            <a:endParaRPr lang="th-TH"/>
          </a:p>
        </p:txBody>
      </p:sp>
    </p:spTree>
    <p:extLst>
      <p:ext uri="{BB962C8B-B14F-4D97-AF65-F5344CB8AC3E}">
        <p14:creationId xmlns:p14="http://schemas.microsoft.com/office/powerpoint/2010/main" val="1039406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Hypothesis: Herb X enhance immunity but not sure if it enhances growth.</a:t>
            </a:r>
          </a:p>
          <a:p>
            <a:r>
              <a:rPr lang="en-US" dirty="0"/>
              <a:t>What did the results show: enhanced immunity; dose dependent; adverse effect when dosage is too high.</a:t>
            </a:r>
          </a:p>
          <a:p>
            <a:r>
              <a:rPr lang="en-US" dirty="0"/>
              <a:t>0.5 and 1.0 enhanced growth but growth decrease at higher dosage.</a:t>
            </a:r>
          </a:p>
        </p:txBody>
      </p:sp>
      <p:sp>
        <p:nvSpPr>
          <p:cNvPr id="4" name="Slide Number Placeholder 3"/>
          <p:cNvSpPr>
            <a:spLocks noGrp="1"/>
          </p:cNvSpPr>
          <p:nvPr>
            <p:ph type="sldNum" sz="quarter" idx="5"/>
          </p:nvPr>
        </p:nvSpPr>
        <p:spPr/>
        <p:txBody>
          <a:bodyPr lIns="93177" tIns="46589" rIns="93177" bIns="46589"/>
          <a:lstStyle/>
          <a:p>
            <a:pPr>
              <a:defRPr/>
            </a:pPr>
            <a:fld id="{581A2CF3-2C51-4E77-AC77-DA88AAB2DE0F}" type="slidenum">
              <a:rPr lang="en-US" smtClean="0"/>
              <a:pPr>
                <a:defRPr/>
              </a:pPr>
              <a:t>46</a:t>
            </a:fld>
            <a:endParaRPr lang="th-TH"/>
          </a:p>
        </p:txBody>
      </p:sp>
    </p:spTree>
    <p:extLst>
      <p:ext uri="{BB962C8B-B14F-4D97-AF65-F5344CB8AC3E}">
        <p14:creationId xmlns:p14="http://schemas.microsoft.com/office/powerpoint/2010/main" val="12054618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a:xfrm>
            <a:off x="406400" y="696913"/>
            <a:ext cx="6197600" cy="3486150"/>
          </a:xfrm>
        </p:spPr>
      </p:sp>
      <p:sp>
        <p:nvSpPr>
          <p:cNvPr id="3" name="ตัวยึดบันทึกย่อ 2"/>
          <p:cNvSpPr>
            <a:spLocks noGrp="1"/>
          </p:cNvSpPr>
          <p:nvPr>
            <p:ph type="body" idx="1"/>
          </p:nvPr>
        </p:nvSpPr>
        <p:spPr/>
        <p:txBody>
          <a:bodyPr>
            <a:normAutofit/>
          </a:bodyPr>
          <a:lstStyle/>
          <a:p>
            <a:endParaRPr lang="th-TH" dirty="0"/>
          </a:p>
        </p:txBody>
      </p:sp>
      <p:sp>
        <p:nvSpPr>
          <p:cNvPr id="4" name="ตัวยึดหมายเลขภาพนิ่ง 3"/>
          <p:cNvSpPr>
            <a:spLocks noGrp="1"/>
          </p:cNvSpPr>
          <p:nvPr>
            <p:ph type="sldNum" sz="quarter" idx="10"/>
          </p:nvPr>
        </p:nvSpPr>
        <p:spPr/>
        <p:txBody>
          <a:bodyPr lIns="93177" tIns="46589" rIns="93177" bIns="46589"/>
          <a:lstStyle/>
          <a:p>
            <a:pPr>
              <a:defRPr/>
            </a:pPr>
            <a:fld id="{581A2CF3-2C51-4E77-AC77-DA88AAB2DE0F}" type="slidenum">
              <a:rPr lang="en-US" smtClean="0"/>
              <a:pPr>
                <a:defRPr/>
              </a:pPr>
              <a:t>47</a:t>
            </a:fld>
            <a:endParaRPr lang="th-TH"/>
          </a:p>
        </p:txBody>
      </p:sp>
    </p:spTree>
    <p:extLst>
      <p:ext uri="{BB962C8B-B14F-4D97-AF65-F5344CB8AC3E}">
        <p14:creationId xmlns:p14="http://schemas.microsoft.com/office/powerpoint/2010/main" val="2155225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lIns="93177" tIns="46589" rIns="93177" bIns="46589"/>
          <a:lstStyle/>
          <a:p>
            <a:pPr>
              <a:defRPr/>
            </a:pPr>
            <a:fld id="{581A2CF3-2C51-4E77-AC77-DA88AAB2DE0F}" type="slidenum">
              <a:rPr lang="en-US" smtClean="0"/>
              <a:pPr>
                <a:defRPr/>
              </a:pPr>
              <a:t>48</a:t>
            </a:fld>
            <a:endParaRPr lang="th-TH"/>
          </a:p>
        </p:txBody>
      </p:sp>
    </p:spTree>
    <p:extLst>
      <p:ext uri="{BB962C8B-B14F-4D97-AF65-F5344CB8AC3E}">
        <p14:creationId xmlns:p14="http://schemas.microsoft.com/office/powerpoint/2010/main" val="2311772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Hypothesis: Herb X enhance immunity but not sure if it enhances growth.</a:t>
            </a:r>
          </a:p>
          <a:p>
            <a:r>
              <a:rPr lang="en-US" dirty="0"/>
              <a:t>What did the results show: enhanced immunity; dose dependent; adverse effect when dosage is too high.</a:t>
            </a:r>
          </a:p>
          <a:p>
            <a:r>
              <a:rPr lang="en-US" dirty="0"/>
              <a:t>0.5 and 1.0 enhanced growth but growth decrease at higher dosage.</a:t>
            </a:r>
          </a:p>
        </p:txBody>
      </p:sp>
      <p:sp>
        <p:nvSpPr>
          <p:cNvPr id="4" name="Slide Number Placeholder 3"/>
          <p:cNvSpPr>
            <a:spLocks noGrp="1"/>
          </p:cNvSpPr>
          <p:nvPr>
            <p:ph type="sldNum" sz="quarter" idx="5"/>
          </p:nvPr>
        </p:nvSpPr>
        <p:spPr/>
        <p:txBody>
          <a:bodyPr lIns="93177" tIns="46589" rIns="93177" bIns="46589"/>
          <a:lstStyle/>
          <a:p>
            <a:pPr>
              <a:defRPr/>
            </a:pPr>
            <a:fld id="{581A2CF3-2C51-4E77-AC77-DA88AAB2DE0F}" type="slidenum">
              <a:rPr lang="en-US" smtClean="0"/>
              <a:pPr>
                <a:defRPr/>
              </a:pPr>
              <a:t>49</a:t>
            </a:fld>
            <a:endParaRPr lang="th-TH"/>
          </a:p>
        </p:txBody>
      </p:sp>
    </p:spTree>
    <p:extLst>
      <p:ext uri="{BB962C8B-B14F-4D97-AF65-F5344CB8AC3E}">
        <p14:creationId xmlns:p14="http://schemas.microsoft.com/office/powerpoint/2010/main" val="23544224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lIns="93177" tIns="46589" rIns="93177" bIns="46589"/>
          <a:lstStyle/>
          <a:p>
            <a:pPr>
              <a:defRPr/>
            </a:pPr>
            <a:fld id="{581A2CF3-2C51-4E77-AC77-DA88AAB2DE0F}" type="slidenum">
              <a:rPr lang="en-US" smtClean="0"/>
              <a:pPr>
                <a:defRPr/>
              </a:pPr>
              <a:t>51</a:t>
            </a:fld>
            <a:endParaRPr lang="th-TH"/>
          </a:p>
        </p:txBody>
      </p:sp>
    </p:spTree>
    <p:extLst>
      <p:ext uri="{BB962C8B-B14F-4D97-AF65-F5344CB8AC3E}">
        <p14:creationId xmlns:p14="http://schemas.microsoft.com/office/powerpoint/2010/main" val="23430571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lIns="93177" tIns="46589" rIns="93177" bIns="46589"/>
          <a:lstStyle/>
          <a:p>
            <a:pPr>
              <a:defRPr/>
            </a:pPr>
            <a:fld id="{581A2CF3-2C51-4E77-AC77-DA88AAB2DE0F}" type="slidenum">
              <a:rPr lang="en-US" smtClean="0"/>
              <a:pPr>
                <a:defRPr/>
              </a:pPr>
              <a:t>52</a:t>
            </a:fld>
            <a:endParaRPr lang="th-TH"/>
          </a:p>
        </p:txBody>
      </p:sp>
    </p:spTree>
    <p:extLst>
      <p:ext uri="{BB962C8B-B14F-4D97-AF65-F5344CB8AC3E}">
        <p14:creationId xmlns:p14="http://schemas.microsoft.com/office/powerpoint/2010/main" val="3522305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93177" tIns="46589" rIns="93177" bIns="46589"/>
          <a:lstStyle/>
          <a:p>
            <a:pPr>
              <a:defRPr/>
            </a:pPr>
            <a:fld id="{581A2CF3-2C51-4E77-AC77-DA88AAB2DE0F}" type="slidenum">
              <a:rPr lang="en-US" smtClean="0"/>
              <a:pPr>
                <a:defRPr/>
              </a:pPr>
              <a:t>19</a:t>
            </a:fld>
            <a:endParaRPr lang="th-TH"/>
          </a:p>
        </p:txBody>
      </p:sp>
    </p:spTree>
    <p:extLst>
      <p:ext uri="{BB962C8B-B14F-4D97-AF65-F5344CB8AC3E}">
        <p14:creationId xmlns:p14="http://schemas.microsoft.com/office/powerpoint/2010/main" val="7136360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a:xfrm>
            <a:off x="406400" y="696913"/>
            <a:ext cx="6197600" cy="3486150"/>
          </a:xfrm>
        </p:spPr>
      </p:sp>
      <p:sp>
        <p:nvSpPr>
          <p:cNvPr id="3" name="ตัวยึดบันทึกย่อ 2"/>
          <p:cNvSpPr>
            <a:spLocks noGrp="1"/>
          </p:cNvSpPr>
          <p:nvPr>
            <p:ph type="body" idx="1"/>
          </p:nvPr>
        </p:nvSpPr>
        <p:spPr/>
        <p:txBody>
          <a:bodyPr>
            <a:normAutofit/>
          </a:bodyPr>
          <a:lstStyle/>
          <a:p>
            <a:r>
              <a:rPr lang="th-TH" dirty="0"/>
              <a:t>ศึกษาผลของ </a:t>
            </a:r>
            <a:r>
              <a:rPr lang="en-US" dirty="0"/>
              <a:t>optimal &amp; suboptimal protein </a:t>
            </a:r>
            <a:r>
              <a:rPr lang="th-TH" dirty="0"/>
              <a:t>ต่อ </a:t>
            </a:r>
            <a:r>
              <a:rPr lang="en-US" dirty="0" err="1"/>
              <a:t>physiol</a:t>
            </a:r>
            <a:r>
              <a:rPr lang="en-US" dirty="0"/>
              <a:t> </a:t>
            </a:r>
            <a:r>
              <a:rPr lang="th-TH" dirty="0"/>
              <a:t>ของกุ้งก้ามกราม</a:t>
            </a:r>
            <a:r>
              <a:rPr lang="en-US" dirty="0"/>
              <a:t>: discuss</a:t>
            </a:r>
            <a:r>
              <a:rPr lang="en-US" baseline="0" dirty="0"/>
              <a:t> </a:t>
            </a:r>
            <a:r>
              <a:rPr lang="th-TH" baseline="0" dirty="0"/>
              <a:t>โดยพูดถึง </a:t>
            </a:r>
            <a:r>
              <a:rPr lang="en-US" baseline="0" dirty="0"/>
              <a:t>objective</a:t>
            </a:r>
            <a:endParaRPr lang="th-TH" dirty="0"/>
          </a:p>
        </p:txBody>
      </p:sp>
      <p:sp>
        <p:nvSpPr>
          <p:cNvPr id="4" name="ตัวยึดหมายเลขภาพนิ่ง 3"/>
          <p:cNvSpPr>
            <a:spLocks noGrp="1"/>
          </p:cNvSpPr>
          <p:nvPr>
            <p:ph type="sldNum" sz="quarter" idx="10"/>
          </p:nvPr>
        </p:nvSpPr>
        <p:spPr/>
        <p:txBody>
          <a:bodyPr lIns="93177" tIns="46589" rIns="93177" bIns="46589"/>
          <a:lstStyle/>
          <a:p>
            <a:pPr>
              <a:defRPr/>
            </a:pPr>
            <a:fld id="{581A2CF3-2C51-4E77-AC77-DA88AAB2DE0F}" type="slidenum">
              <a:rPr lang="en-US" smtClean="0"/>
              <a:pPr>
                <a:defRPr/>
              </a:pPr>
              <a:t>54</a:t>
            </a:fld>
            <a:endParaRPr lang="th-TH"/>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lIns="93177" tIns="46589" rIns="93177" bIns="46589"/>
          <a:lstStyle/>
          <a:p>
            <a:pPr>
              <a:defRPr/>
            </a:pPr>
            <a:fld id="{581A2CF3-2C51-4E77-AC77-DA88AAB2DE0F}" type="slidenum">
              <a:rPr lang="en-US" smtClean="0"/>
              <a:pPr>
                <a:defRPr/>
              </a:pPr>
              <a:t>58</a:t>
            </a:fld>
            <a:endParaRPr lang="th-TH"/>
          </a:p>
        </p:txBody>
      </p:sp>
    </p:spTree>
    <p:extLst>
      <p:ext uri="{BB962C8B-B14F-4D97-AF65-F5344CB8AC3E}">
        <p14:creationId xmlns:p14="http://schemas.microsoft.com/office/powerpoint/2010/main" val="8561860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lIns="93177" tIns="46589" rIns="93177" bIns="46589"/>
          <a:lstStyle/>
          <a:p>
            <a:pPr>
              <a:defRPr/>
            </a:pPr>
            <a:fld id="{581A2CF3-2C51-4E77-AC77-DA88AAB2DE0F}" type="slidenum">
              <a:rPr lang="en-US" smtClean="0"/>
              <a:pPr>
                <a:defRPr/>
              </a:pPr>
              <a:t>59</a:t>
            </a:fld>
            <a:endParaRPr lang="th-TH"/>
          </a:p>
        </p:txBody>
      </p:sp>
    </p:spTree>
    <p:extLst>
      <p:ext uri="{BB962C8B-B14F-4D97-AF65-F5344CB8AC3E}">
        <p14:creationId xmlns:p14="http://schemas.microsoft.com/office/powerpoint/2010/main" val="11431214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lIns="93177" tIns="46589" rIns="93177" bIns="46589"/>
          <a:lstStyle/>
          <a:p>
            <a:pPr>
              <a:defRPr/>
            </a:pPr>
            <a:fld id="{581A2CF3-2C51-4E77-AC77-DA88AAB2DE0F}" type="slidenum">
              <a:rPr lang="en-US" smtClean="0"/>
              <a:pPr>
                <a:defRPr/>
              </a:pPr>
              <a:t>60</a:t>
            </a:fld>
            <a:endParaRPr lang="th-TH"/>
          </a:p>
        </p:txBody>
      </p:sp>
    </p:spTree>
    <p:extLst>
      <p:ext uri="{BB962C8B-B14F-4D97-AF65-F5344CB8AC3E}">
        <p14:creationId xmlns:p14="http://schemas.microsoft.com/office/powerpoint/2010/main" val="42845694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lIns="93177" tIns="46589" rIns="93177" bIns="46589"/>
          <a:lstStyle/>
          <a:p>
            <a:pPr>
              <a:defRPr/>
            </a:pPr>
            <a:fld id="{581A2CF3-2C51-4E77-AC77-DA88AAB2DE0F}" type="slidenum">
              <a:rPr lang="en-US" smtClean="0"/>
              <a:pPr>
                <a:defRPr/>
              </a:pPr>
              <a:t>64</a:t>
            </a:fld>
            <a:endParaRPr lang="th-TH"/>
          </a:p>
        </p:txBody>
      </p:sp>
    </p:spTree>
    <p:extLst>
      <p:ext uri="{BB962C8B-B14F-4D97-AF65-F5344CB8AC3E}">
        <p14:creationId xmlns:p14="http://schemas.microsoft.com/office/powerpoint/2010/main" val="29490561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lIns="93177" tIns="46589" rIns="93177" bIns="46589"/>
          <a:lstStyle/>
          <a:p>
            <a:pPr>
              <a:defRPr/>
            </a:pPr>
            <a:fld id="{581A2CF3-2C51-4E77-AC77-DA88AAB2DE0F}" type="slidenum">
              <a:rPr lang="en-US" smtClean="0"/>
              <a:pPr>
                <a:defRPr/>
              </a:pPr>
              <a:t>65</a:t>
            </a:fld>
            <a:endParaRPr lang="th-TH"/>
          </a:p>
        </p:txBody>
      </p:sp>
    </p:spTree>
    <p:extLst>
      <p:ext uri="{BB962C8B-B14F-4D97-AF65-F5344CB8AC3E}">
        <p14:creationId xmlns:p14="http://schemas.microsoft.com/office/powerpoint/2010/main" val="4370944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a:xfrm>
            <a:off x="406400" y="696913"/>
            <a:ext cx="6197600" cy="3486150"/>
          </a:xfrm>
        </p:spPr>
      </p:sp>
      <p:sp>
        <p:nvSpPr>
          <p:cNvPr id="3" name="ตัวยึดบันทึกย่อ 2"/>
          <p:cNvSpPr>
            <a:spLocks noGrp="1"/>
          </p:cNvSpPr>
          <p:nvPr>
            <p:ph type="body" idx="1"/>
          </p:nvPr>
        </p:nvSpPr>
        <p:spPr/>
        <p:txBody>
          <a:bodyPr>
            <a:normAutofit/>
          </a:bodyPr>
          <a:lstStyle/>
          <a:p>
            <a:r>
              <a:rPr lang="en-US" dirty="0"/>
              <a:t>Keywords are words that capture the essence of your paper. Keywords make your paper searchable and ensure that you get more citations. Therefore, it is important to include the most relevant keywords that will help other authors find your paper.</a:t>
            </a:r>
          </a:p>
          <a:p>
            <a:r>
              <a:rPr lang="en-US" dirty="0"/>
              <a:t>Here are a few tips that will help you create relevant and effective keywords for your paper:</a:t>
            </a:r>
          </a:p>
          <a:p>
            <a:r>
              <a:rPr lang="en-US" dirty="0"/>
              <a:t>1. Think from the point of view of the reader. What keywords would the reader search for that would help retrieve your article?</a:t>
            </a:r>
          </a:p>
          <a:p>
            <a:r>
              <a:rPr lang="en-US" dirty="0"/>
              <a:t>2. Keywords should ideally be phrases of 2-4 words; single word keywords are acceptable, but they may lead to many false matches.</a:t>
            </a:r>
          </a:p>
          <a:p>
            <a:r>
              <a:rPr lang="en-US" dirty="0"/>
              <a:t>3. Keywords should contain words and phrases that suggest what the topic is about. Also include words and phrases that are closely related to your topic. (For example, if the paper is about heart diseases, use words like stroke, circulatory system, blood, etc.</a:t>
            </a:r>
          </a:p>
          <a:p>
            <a:r>
              <a:rPr lang="en-US" dirty="0"/>
              <a:t>4. Also use variants terms or phrases that readers are likely to use (For example, if the paper is about spine disorders, use words like spinal cord, vertebral column, backbone, etc.)</a:t>
            </a:r>
          </a:p>
          <a:p>
            <a:r>
              <a:rPr lang="en-US" dirty="0"/>
              <a:t>5. The full forms of shortened words or acronyms and abbreviations should be included as well.</a:t>
            </a:r>
          </a:p>
          <a:p>
            <a:r>
              <a:rPr lang="en-US" dirty="0"/>
              <a:t>Journals ask for anywhere between 3-8 keywords. However, I would say it is good to have 4-5 keywords ready, and add more depending on the journal requirement.</a:t>
            </a:r>
          </a:p>
          <a:p>
            <a:endParaRPr lang="th-TH" dirty="0"/>
          </a:p>
        </p:txBody>
      </p:sp>
      <p:sp>
        <p:nvSpPr>
          <p:cNvPr id="4" name="ตัวยึดหมายเลขภาพนิ่ง 3"/>
          <p:cNvSpPr>
            <a:spLocks noGrp="1"/>
          </p:cNvSpPr>
          <p:nvPr>
            <p:ph type="sldNum" sz="quarter" idx="10"/>
          </p:nvPr>
        </p:nvSpPr>
        <p:spPr/>
        <p:txBody>
          <a:bodyPr lIns="93177" tIns="46589" rIns="93177" bIns="46589"/>
          <a:lstStyle/>
          <a:p>
            <a:pPr>
              <a:defRPr/>
            </a:pPr>
            <a:fld id="{581A2CF3-2C51-4E77-AC77-DA88AAB2DE0F}" type="slidenum">
              <a:rPr lang="en-US" smtClean="0"/>
              <a:pPr>
                <a:defRPr/>
              </a:pPr>
              <a:t>66</a:t>
            </a:fld>
            <a:endParaRPr lang="th-TH"/>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lIns="93177" tIns="46589" rIns="93177" bIns="46589"/>
          <a:lstStyle/>
          <a:p>
            <a:pPr>
              <a:defRPr/>
            </a:pPr>
            <a:fld id="{581A2CF3-2C51-4E77-AC77-DA88AAB2DE0F}" type="slidenum">
              <a:rPr lang="en-US" smtClean="0"/>
              <a:pPr>
                <a:defRPr/>
              </a:pPr>
              <a:t>67</a:t>
            </a:fld>
            <a:endParaRPr lang="th-TH"/>
          </a:p>
        </p:txBody>
      </p:sp>
    </p:spTree>
    <p:extLst>
      <p:ext uri="{BB962C8B-B14F-4D97-AF65-F5344CB8AC3E}">
        <p14:creationId xmlns:p14="http://schemas.microsoft.com/office/powerpoint/2010/main" val="30106369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a:xfrm>
            <a:off x="406400" y="696913"/>
            <a:ext cx="6197600" cy="3486150"/>
          </a:xfrm>
        </p:spPr>
      </p:sp>
      <p:sp>
        <p:nvSpPr>
          <p:cNvPr id="3" name="ตัวยึดบันทึกย่อ 2"/>
          <p:cNvSpPr>
            <a:spLocks noGrp="1"/>
          </p:cNvSpPr>
          <p:nvPr>
            <p:ph type="body" idx="1"/>
          </p:nvPr>
        </p:nvSpPr>
        <p:spPr/>
        <p:txBody>
          <a:bodyPr>
            <a:normAutofit/>
          </a:bodyPr>
          <a:lstStyle/>
          <a:p>
            <a:endParaRPr lang="th-TH" dirty="0"/>
          </a:p>
        </p:txBody>
      </p:sp>
      <p:sp>
        <p:nvSpPr>
          <p:cNvPr id="4" name="ตัวยึดหมายเลขภาพนิ่ง 3"/>
          <p:cNvSpPr>
            <a:spLocks noGrp="1"/>
          </p:cNvSpPr>
          <p:nvPr>
            <p:ph type="sldNum" sz="quarter" idx="10"/>
          </p:nvPr>
        </p:nvSpPr>
        <p:spPr/>
        <p:txBody>
          <a:bodyPr lIns="93177" tIns="46589" rIns="93177" bIns="46589"/>
          <a:lstStyle/>
          <a:p>
            <a:pPr>
              <a:defRPr/>
            </a:pPr>
            <a:fld id="{581A2CF3-2C51-4E77-AC77-DA88AAB2DE0F}" type="slidenum">
              <a:rPr lang="en-US" smtClean="0"/>
              <a:pPr>
                <a:defRPr/>
              </a:pPr>
              <a:t>69</a:t>
            </a:fld>
            <a:endParaRPr lang="th-TH"/>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lIns="93177" tIns="46589" rIns="93177" bIns="46589"/>
          <a:lstStyle/>
          <a:p>
            <a:pPr>
              <a:defRPr/>
            </a:pPr>
            <a:fld id="{581A2CF3-2C51-4E77-AC77-DA88AAB2DE0F}" type="slidenum">
              <a:rPr lang="en-US" smtClean="0"/>
              <a:pPr>
                <a:defRPr/>
              </a:pPr>
              <a:t>70</a:t>
            </a:fld>
            <a:endParaRPr lang="th-TH"/>
          </a:p>
        </p:txBody>
      </p:sp>
    </p:spTree>
    <p:extLst>
      <p:ext uri="{BB962C8B-B14F-4D97-AF65-F5344CB8AC3E}">
        <p14:creationId xmlns:p14="http://schemas.microsoft.com/office/powerpoint/2010/main" val="1092071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93177" tIns="46589" rIns="93177" bIns="46589"/>
          <a:lstStyle/>
          <a:p>
            <a:pPr>
              <a:defRPr/>
            </a:pPr>
            <a:fld id="{581A2CF3-2C51-4E77-AC77-DA88AAB2DE0F}" type="slidenum">
              <a:rPr lang="en-US" smtClean="0"/>
              <a:pPr>
                <a:defRPr/>
              </a:pPr>
              <a:t>20</a:t>
            </a:fld>
            <a:endParaRPr lang="th-TH"/>
          </a:p>
        </p:txBody>
      </p:sp>
    </p:spTree>
    <p:extLst>
      <p:ext uri="{BB962C8B-B14F-4D97-AF65-F5344CB8AC3E}">
        <p14:creationId xmlns:p14="http://schemas.microsoft.com/office/powerpoint/2010/main" val="24447545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lIns="93177" tIns="46589" rIns="93177" bIns="46589"/>
          <a:lstStyle/>
          <a:p>
            <a:pPr>
              <a:defRPr/>
            </a:pPr>
            <a:fld id="{581A2CF3-2C51-4E77-AC77-DA88AAB2DE0F}" type="slidenum">
              <a:rPr lang="en-US" smtClean="0"/>
              <a:pPr>
                <a:defRPr/>
              </a:pPr>
              <a:t>71</a:t>
            </a:fld>
            <a:endParaRPr lang="th-TH"/>
          </a:p>
        </p:txBody>
      </p:sp>
    </p:spTree>
    <p:extLst>
      <p:ext uri="{BB962C8B-B14F-4D97-AF65-F5344CB8AC3E}">
        <p14:creationId xmlns:p14="http://schemas.microsoft.com/office/powerpoint/2010/main" val="2760973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lIns="93177" tIns="46589" rIns="93177" bIns="46589"/>
          <a:lstStyle/>
          <a:p>
            <a:pPr>
              <a:defRPr/>
            </a:pPr>
            <a:fld id="{581A2CF3-2C51-4E77-AC77-DA88AAB2DE0F}" type="slidenum">
              <a:rPr lang="en-US" smtClean="0"/>
              <a:pPr>
                <a:defRPr/>
              </a:pPr>
              <a:t>73</a:t>
            </a:fld>
            <a:endParaRPr lang="th-TH"/>
          </a:p>
        </p:txBody>
      </p:sp>
    </p:spTree>
    <p:extLst>
      <p:ext uri="{BB962C8B-B14F-4D97-AF65-F5344CB8AC3E}">
        <p14:creationId xmlns:p14="http://schemas.microsoft.com/office/powerpoint/2010/main" val="1736377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a:xfrm>
            <a:off x="406400" y="696913"/>
            <a:ext cx="6197600" cy="3486150"/>
          </a:xfrm>
        </p:spPr>
      </p:sp>
      <p:sp>
        <p:nvSpPr>
          <p:cNvPr id="3" name="ตัวยึดบันทึกย่อ 2"/>
          <p:cNvSpPr>
            <a:spLocks noGrp="1"/>
          </p:cNvSpPr>
          <p:nvPr>
            <p:ph type="body" idx="1"/>
          </p:nvPr>
        </p:nvSpPr>
        <p:spPr/>
        <p:txBody>
          <a:bodyPr>
            <a:normAutofit/>
          </a:bodyPr>
          <a:lstStyle/>
          <a:p>
            <a:endParaRPr lang="th-TH" dirty="0"/>
          </a:p>
        </p:txBody>
      </p:sp>
      <p:sp>
        <p:nvSpPr>
          <p:cNvPr id="4" name="ตัวยึดหมายเลขภาพนิ่ง 3"/>
          <p:cNvSpPr>
            <a:spLocks noGrp="1"/>
          </p:cNvSpPr>
          <p:nvPr>
            <p:ph type="sldNum" sz="quarter" idx="10"/>
          </p:nvPr>
        </p:nvSpPr>
        <p:spPr/>
        <p:txBody>
          <a:bodyPr lIns="93177" tIns="46589" rIns="93177" bIns="46589"/>
          <a:lstStyle/>
          <a:p>
            <a:pPr>
              <a:defRPr/>
            </a:pPr>
            <a:fld id="{581A2CF3-2C51-4E77-AC77-DA88AAB2DE0F}" type="slidenum">
              <a:rPr lang="en-US" smtClean="0"/>
              <a:pPr>
                <a:defRPr/>
              </a:pPr>
              <a:t>22</a:t>
            </a:fld>
            <a:endParaRPr lang="th-TH"/>
          </a:p>
        </p:txBody>
      </p:sp>
    </p:spTree>
    <p:extLst>
      <p:ext uri="{BB962C8B-B14F-4D97-AF65-F5344CB8AC3E}">
        <p14:creationId xmlns:p14="http://schemas.microsoft.com/office/powerpoint/2010/main" val="1605194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lIns="93177" tIns="46589" rIns="93177" bIns="46589"/>
          <a:lstStyle/>
          <a:p>
            <a:pPr>
              <a:defRPr/>
            </a:pPr>
            <a:fld id="{581A2CF3-2C51-4E77-AC77-DA88AAB2DE0F}" type="slidenum">
              <a:rPr lang="en-US" smtClean="0"/>
              <a:pPr>
                <a:defRPr/>
              </a:pPr>
              <a:t>23</a:t>
            </a:fld>
            <a:endParaRPr lang="th-TH"/>
          </a:p>
        </p:txBody>
      </p:sp>
    </p:spTree>
    <p:extLst>
      <p:ext uri="{BB962C8B-B14F-4D97-AF65-F5344CB8AC3E}">
        <p14:creationId xmlns:p14="http://schemas.microsoft.com/office/powerpoint/2010/main" val="3774981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93177" tIns="46589" rIns="93177" bIns="46589"/>
          <a:lstStyle/>
          <a:p>
            <a:pPr>
              <a:defRPr/>
            </a:pPr>
            <a:fld id="{581A2CF3-2C51-4E77-AC77-DA88AAB2DE0F}" type="slidenum">
              <a:rPr lang="en-US" smtClean="0"/>
              <a:pPr>
                <a:defRPr/>
              </a:pPr>
              <a:t>24</a:t>
            </a:fld>
            <a:endParaRPr lang="th-TH"/>
          </a:p>
        </p:txBody>
      </p:sp>
    </p:spTree>
    <p:extLst>
      <p:ext uri="{BB962C8B-B14F-4D97-AF65-F5344CB8AC3E}">
        <p14:creationId xmlns:p14="http://schemas.microsoft.com/office/powerpoint/2010/main" val="3900070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93177" tIns="46589" rIns="93177" bIns="46589"/>
          <a:lstStyle/>
          <a:p>
            <a:pPr>
              <a:defRPr/>
            </a:pPr>
            <a:fld id="{581A2CF3-2C51-4E77-AC77-DA88AAB2DE0F}" type="slidenum">
              <a:rPr lang="en-US" smtClean="0"/>
              <a:pPr>
                <a:defRPr/>
              </a:pPr>
              <a:t>25</a:t>
            </a:fld>
            <a:endParaRPr lang="th-TH"/>
          </a:p>
        </p:txBody>
      </p:sp>
    </p:spTree>
    <p:extLst>
      <p:ext uri="{BB962C8B-B14F-4D97-AF65-F5344CB8AC3E}">
        <p14:creationId xmlns:p14="http://schemas.microsoft.com/office/powerpoint/2010/main" val="384260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ts val="1400"/>
              <a:buFontTx/>
              <a:buChar char="●"/>
              <a:tabLst/>
              <a:defRPr/>
            </a:pPr>
            <a:r>
              <a:rPr lang="th-TH" sz="1100" dirty="0">
                <a:effectLst/>
                <a:latin typeface="Calibri" panose="020F0502020204030204" pitchFamily="34" charset="0"/>
                <a:ea typeface="Times New Roman" panose="02020603050405020304" pitchFamily="18" charset="0"/>
                <a:cs typeface="+mn-cs"/>
              </a:rPr>
              <a:t>มีคุณสมบัติในการควบคุมเชื้อก่อโรคที่สำคัญในปลาหลายชนิด </a:t>
            </a:r>
            <a:r>
              <a:rPr lang="en-US" sz="1100" dirty="0">
                <a:effectLst/>
                <a:latin typeface="Calibri" panose="020F0502020204030204" pitchFamily="34" charset="0"/>
                <a:ea typeface="Times New Roman" panose="02020603050405020304" pitchFamily="18" charset="0"/>
                <a:cs typeface="+mn-cs"/>
              </a:rPr>
              <a:t>(</a:t>
            </a:r>
            <a:r>
              <a:rPr lang="th-TH" sz="1100" dirty="0">
                <a:effectLst/>
                <a:latin typeface="Calibri" panose="020F0502020204030204" pitchFamily="34" charset="0"/>
                <a:ea typeface="Times New Roman" panose="02020603050405020304" pitchFamily="18" charset="0"/>
                <a:cs typeface="+mn-cs"/>
              </a:rPr>
              <a:t>คลุมเครือทั้ง เชื้อก่อโรคที่สำคัญ เชื้ออะไรไม่รู้ ในปลาหลายชนิด ปลาอะไรไม่รู้</a:t>
            </a:r>
            <a:endParaRPr lang="en-US" dirty="0"/>
          </a:p>
          <a:p>
            <a:endParaRPr lang="en-US" dirty="0"/>
          </a:p>
        </p:txBody>
      </p:sp>
      <p:sp>
        <p:nvSpPr>
          <p:cNvPr id="4" name="Slide Number Placeholder 3"/>
          <p:cNvSpPr>
            <a:spLocks noGrp="1"/>
          </p:cNvSpPr>
          <p:nvPr>
            <p:ph type="sldNum" sz="quarter" idx="5"/>
          </p:nvPr>
        </p:nvSpPr>
        <p:spPr/>
        <p:txBody>
          <a:bodyPr lIns="93177" tIns="46589" rIns="93177" bIns="46589"/>
          <a:lstStyle/>
          <a:p>
            <a:pPr>
              <a:defRPr/>
            </a:pPr>
            <a:fld id="{581A2CF3-2C51-4E77-AC77-DA88AAB2DE0F}" type="slidenum">
              <a:rPr lang="en-US" smtClean="0"/>
              <a:pPr>
                <a:defRPr/>
              </a:pPr>
              <a:t>26</a:t>
            </a:fld>
            <a:endParaRPr lang="th-TH"/>
          </a:p>
        </p:txBody>
      </p:sp>
    </p:spTree>
    <p:extLst>
      <p:ext uri="{BB962C8B-B14F-4D97-AF65-F5344CB8AC3E}">
        <p14:creationId xmlns:p14="http://schemas.microsoft.com/office/powerpoint/2010/main" val="29601002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pic>
        <p:nvPicPr>
          <p:cNvPr id="10" name="Shape 10" descr="paint_transparent1.png"/>
          <p:cNvPicPr preferRelativeResize="0"/>
          <p:nvPr/>
        </p:nvPicPr>
        <p:blipFill rotWithShape="1">
          <a:blip r:embed="rId3">
            <a:alphaModFix/>
          </a:blip>
          <a:srcRect l="55211"/>
          <a:stretch/>
        </p:blipFill>
        <p:spPr>
          <a:xfrm>
            <a:off x="1" y="0"/>
            <a:ext cx="4095677" cy="5143500"/>
          </a:xfrm>
          <a:prstGeom prst="rect">
            <a:avLst/>
          </a:prstGeom>
          <a:noFill/>
          <a:ln>
            <a:noFill/>
          </a:ln>
        </p:spPr>
      </p:pic>
      <p:sp>
        <p:nvSpPr>
          <p:cNvPr id="11" name="Shape 11"/>
          <p:cNvSpPr txBox="1">
            <a:spLocks noGrp="1"/>
          </p:cNvSpPr>
          <p:nvPr>
            <p:ph type="ctrTitle"/>
          </p:nvPr>
        </p:nvSpPr>
        <p:spPr>
          <a:xfrm>
            <a:off x="3208125" y="3287225"/>
            <a:ext cx="5250300" cy="1159800"/>
          </a:xfrm>
          <a:prstGeom prst="rect">
            <a:avLst/>
          </a:prstGeom>
        </p:spPr>
        <p:txBody>
          <a:bodyPr wrap="square" lIns="91425" tIns="91425" rIns="91425" bIns="91425" anchor="b" anchorCtr="0"/>
          <a:lstStyle>
            <a:lvl1pPr lvl="0" algn="r">
              <a:spcBef>
                <a:spcPts val="0"/>
              </a:spcBef>
              <a:buClr>
                <a:srgbClr val="FFFFFF"/>
              </a:buClr>
              <a:buSzPts val="5000"/>
              <a:buFont typeface="Lato Light"/>
              <a:buNone/>
              <a:defRPr sz="5000">
                <a:solidFill>
                  <a:srgbClr val="FFFFFF"/>
                </a:solidFill>
                <a:latin typeface="Lato Light"/>
                <a:ea typeface="Lato Light"/>
                <a:cs typeface="Lato Light"/>
                <a:sym typeface="Lato Light"/>
              </a:defRPr>
            </a:lvl1pPr>
            <a:lvl2pPr lvl="1" algn="r">
              <a:spcBef>
                <a:spcPts val="0"/>
              </a:spcBef>
              <a:buClr>
                <a:srgbClr val="FFFFFF"/>
              </a:buClr>
              <a:buSzPts val="5000"/>
              <a:buFont typeface="Lato Light"/>
              <a:buNone/>
              <a:defRPr sz="5000">
                <a:solidFill>
                  <a:srgbClr val="FFFFFF"/>
                </a:solidFill>
                <a:latin typeface="Lato Light"/>
                <a:ea typeface="Lato Light"/>
                <a:cs typeface="Lato Light"/>
                <a:sym typeface="Lato Light"/>
              </a:defRPr>
            </a:lvl2pPr>
            <a:lvl3pPr lvl="2" algn="r">
              <a:spcBef>
                <a:spcPts val="0"/>
              </a:spcBef>
              <a:buClr>
                <a:srgbClr val="FFFFFF"/>
              </a:buClr>
              <a:buSzPts val="5000"/>
              <a:buFont typeface="Lato Light"/>
              <a:buNone/>
              <a:defRPr sz="5000">
                <a:solidFill>
                  <a:srgbClr val="FFFFFF"/>
                </a:solidFill>
                <a:latin typeface="Lato Light"/>
                <a:ea typeface="Lato Light"/>
                <a:cs typeface="Lato Light"/>
                <a:sym typeface="Lato Light"/>
              </a:defRPr>
            </a:lvl3pPr>
            <a:lvl4pPr lvl="3" algn="r">
              <a:spcBef>
                <a:spcPts val="0"/>
              </a:spcBef>
              <a:buClr>
                <a:srgbClr val="FFFFFF"/>
              </a:buClr>
              <a:buSzPts val="5000"/>
              <a:buFont typeface="Lato Light"/>
              <a:buNone/>
              <a:defRPr sz="5000">
                <a:solidFill>
                  <a:srgbClr val="FFFFFF"/>
                </a:solidFill>
                <a:latin typeface="Lato Light"/>
                <a:ea typeface="Lato Light"/>
                <a:cs typeface="Lato Light"/>
                <a:sym typeface="Lato Light"/>
              </a:defRPr>
            </a:lvl4pPr>
            <a:lvl5pPr lvl="4" algn="r">
              <a:spcBef>
                <a:spcPts val="0"/>
              </a:spcBef>
              <a:buClr>
                <a:srgbClr val="FFFFFF"/>
              </a:buClr>
              <a:buSzPts val="5000"/>
              <a:buFont typeface="Lato Light"/>
              <a:buNone/>
              <a:defRPr sz="5000">
                <a:solidFill>
                  <a:srgbClr val="FFFFFF"/>
                </a:solidFill>
                <a:latin typeface="Lato Light"/>
                <a:ea typeface="Lato Light"/>
                <a:cs typeface="Lato Light"/>
                <a:sym typeface="Lato Light"/>
              </a:defRPr>
            </a:lvl5pPr>
            <a:lvl6pPr lvl="5" algn="r">
              <a:spcBef>
                <a:spcPts val="0"/>
              </a:spcBef>
              <a:buClr>
                <a:srgbClr val="FFFFFF"/>
              </a:buClr>
              <a:buSzPts val="5000"/>
              <a:buFont typeface="Lato Light"/>
              <a:buNone/>
              <a:defRPr sz="5000">
                <a:solidFill>
                  <a:srgbClr val="FFFFFF"/>
                </a:solidFill>
                <a:latin typeface="Lato Light"/>
                <a:ea typeface="Lato Light"/>
                <a:cs typeface="Lato Light"/>
                <a:sym typeface="Lato Light"/>
              </a:defRPr>
            </a:lvl6pPr>
            <a:lvl7pPr lvl="6" algn="r">
              <a:spcBef>
                <a:spcPts val="0"/>
              </a:spcBef>
              <a:buClr>
                <a:srgbClr val="FFFFFF"/>
              </a:buClr>
              <a:buSzPts val="5000"/>
              <a:buFont typeface="Lato Light"/>
              <a:buNone/>
              <a:defRPr sz="5000">
                <a:solidFill>
                  <a:srgbClr val="FFFFFF"/>
                </a:solidFill>
                <a:latin typeface="Lato Light"/>
                <a:ea typeface="Lato Light"/>
                <a:cs typeface="Lato Light"/>
                <a:sym typeface="Lato Light"/>
              </a:defRPr>
            </a:lvl7pPr>
            <a:lvl8pPr lvl="7" algn="r">
              <a:spcBef>
                <a:spcPts val="0"/>
              </a:spcBef>
              <a:buClr>
                <a:srgbClr val="FFFFFF"/>
              </a:buClr>
              <a:buSzPts val="5000"/>
              <a:buFont typeface="Lato Light"/>
              <a:buNone/>
              <a:defRPr sz="5000">
                <a:solidFill>
                  <a:srgbClr val="FFFFFF"/>
                </a:solidFill>
                <a:latin typeface="Lato Light"/>
                <a:ea typeface="Lato Light"/>
                <a:cs typeface="Lato Light"/>
                <a:sym typeface="Lato Light"/>
              </a:defRPr>
            </a:lvl8pPr>
            <a:lvl9pPr lvl="8" algn="r">
              <a:spcBef>
                <a:spcPts val="0"/>
              </a:spcBef>
              <a:buClr>
                <a:srgbClr val="FFFFFF"/>
              </a:buClr>
              <a:buSzPts val="5000"/>
              <a:buFont typeface="Lato Light"/>
              <a:buNone/>
              <a:defRPr sz="5000">
                <a:solidFill>
                  <a:srgbClr val="FFFFFF"/>
                </a:solidFill>
                <a:latin typeface="Lato Light"/>
                <a:ea typeface="Lato Light"/>
                <a:cs typeface="Lato Light"/>
                <a:sym typeface="Lato Ligh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bg>
      <p:bgPr>
        <a:blipFill>
          <a:blip r:embed="rId2">
            <a:alphaModFix/>
          </a:blip>
          <a:stretch>
            <a:fillRect/>
          </a:stretch>
        </a:blipFill>
        <a:effectLst/>
      </p:bgPr>
    </p:bg>
    <p:spTree>
      <p:nvGrpSpPr>
        <p:cNvPr id="1" name="Shape 21"/>
        <p:cNvGrpSpPr/>
        <p:nvPr/>
      </p:nvGrpSpPr>
      <p:grpSpPr>
        <a:xfrm>
          <a:off x="0" y="0"/>
          <a:ext cx="0" cy="0"/>
          <a:chOff x="0" y="0"/>
          <a:chExt cx="0" cy="0"/>
        </a:xfrm>
      </p:grpSpPr>
      <p:pic>
        <p:nvPicPr>
          <p:cNvPr id="22" name="Shape 22"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23" name="Shape 23"/>
          <p:cNvSpPr txBox="1">
            <a:spLocks noGrp="1"/>
          </p:cNvSpPr>
          <p:nvPr>
            <p:ph type="title"/>
          </p:nvPr>
        </p:nvSpPr>
        <p:spPr>
          <a:xfrm>
            <a:off x="457200" y="1348975"/>
            <a:ext cx="5511300" cy="857400"/>
          </a:xfrm>
          <a:prstGeom prst="rect">
            <a:avLst/>
          </a:prstGeom>
        </p:spPr>
        <p:txBody>
          <a:bodyPr wrap="square" lIns="91425" tIns="91425" rIns="91425" bIns="91425" anchor="b" anchorCtr="0"/>
          <a:lstStyle>
            <a:lvl1pPr lvl="0">
              <a:spcBef>
                <a:spcPts val="0"/>
              </a:spcBef>
              <a:buSzPts val="4800"/>
              <a:buFont typeface="Lato Hairline"/>
              <a:buNone/>
              <a:defRPr>
                <a:latin typeface="Lato Hairline"/>
                <a:ea typeface="Lato Hairline"/>
                <a:cs typeface="Lato Hairline"/>
                <a:sym typeface="Lato Hairline"/>
              </a:defRPr>
            </a:lvl1pPr>
            <a:lvl2pPr lvl="1">
              <a:spcBef>
                <a:spcPts val="0"/>
              </a:spcBef>
              <a:buSzPts val="4800"/>
              <a:buFont typeface="Lato Hairline"/>
              <a:buNone/>
              <a:defRPr>
                <a:latin typeface="Lato Hairline"/>
                <a:ea typeface="Lato Hairline"/>
                <a:cs typeface="Lato Hairline"/>
                <a:sym typeface="Lato Hairline"/>
              </a:defRPr>
            </a:lvl2pPr>
            <a:lvl3pPr lvl="2">
              <a:spcBef>
                <a:spcPts val="0"/>
              </a:spcBef>
              <a:buSzPts val="4800"/>
              <a:buFont typeface="Lato Hairline"/>
              <a:buNone/>
              <a:defRPr>
                <a:latin typeface="Lato Hairline"/>
                <a:ea typeface="Lato Hairline"/>
                <a:cs typeface="Lato Hairline"/>
                <a:sym typeface="Lato Hairline"/>
              </a:defRPr>
            </a:lvl3pPr>
            <a:lvl4pPr lvl="3">
              <a:spcBef>
                <a:spcPts val="0"/>
              </a:spcBef>
              <a:buSzPts val="4800"/>
              <a:buFont typeface="Lato Hairline"/>
              <a:buNone/>
              <a:defRPr>
                <a:latin typeface="Lato Hairline"/>
                <a:ea typeface="Lato Hairline"/>
                <a:cs typeface="Lato Hairline"/>
                <a:sym typeface="Lato Hairline"/>
              </a:defRPr>
            </a:lvl4pPr>
            <a:lvl5pPr lvl="4">
              <a:spcBef>
                <a:spcPts val="0"/>
              </a:spcBef>
              <a:buSzPts val="4800"/>
              <a:buFont typeface="Lato Hairline"/>
              <a:buNone/>
              <a:defRPr>
                <a:latin typeface="Lato Hairline"/>
                <a:ea typeface="Lato Hairline"/>
                <a:cs typeface="Lato Hairline"/>
                <a:sym typeface="Lato Hairline"/>
              </a:defRPr>
            </a:lvl5pPr>
            <a:lvl6pPr lvl="5">
              <a:spcBef>
                <a:spcPts val="0"/>
              </a:spcBef>
              <a:buSzPts val="4800"/>
              <a:buFont typeface="Lato Hairline"/>
              <a:buNone/>
              <a:defRPr>
                <a:latin typeface="Lato Hairline"/>
                <a:ea typeface="Lato Hairline"/>
                <a:cs typeface="Lato Hairline"/>
                <a:sym typeface="Lato Hairline"/>
              </a:defRPr>
            </a:lvl6pPr>
            <a:lvl7pPr lvl="6">
              <a:spcBef>
                <a:spcPts val="0"/>
              </a:spcBef>
              <a:buSzPts val="4800"/>
              <a:buFont typeface="Lato Hairline"/>
              <a:buNone/>
              <a:defRPr>
                <a:latin typeface="Lato Hairline"/>
                <a:ea typeface="Lato Hairline"/>
                <a:cs typeface="Lato Hairline"/>
                <a:sym typeface="Lato Hairline"/>
              </a:defRPr>
            </a:lvl7pPr>
            <a:lvl8pPr lvl="7">
              <a:spcBef>
                <a:spcPts val="0"/>
              </a:spcBef>
              <a:buSzPts val="4800"/>
              <a:buFont typeface="Lato Hairline"/>
              <a:buNone/>
              <a:defRPr>
                <a:latin typeface="Lato Hairline"/>
                <a:ea typeface="Lato Hairline"/>
                <a:cs typeface="Lato Hairline"/>
                <a:sym typeface="Lato Hairline"/>
              </a:defRPr>
            </a:lvl8pPr>
            <a:lvl9pPr lvl="8">
              <a:spcBef>
                <a:spcPts val="0"/>
              </a:spcBef>
              <a:buSzPts val="4800"/>
              <a:buFont typeface="Lato Hairline"/>
              <a:buNone/>
              <a:defRPr>
                <a:latin typeface="Lato Hairline"/>
                <a:ea typeface="Lato Hairline"/>
                <a:cs typeface="Lato Hairline"/>
                <a:sym typeface="Lato Hairline"/>
              </a:defRPr>
            </a:lvl9pPr>
          </a:lstStyle>
          <a:p>
            <a:endParaRPr/>
          </a:p>
        </p:txBody>
      </p:sp>
      <p:sp>
        <p:nvSpPr>
          <p:cNvPr id="24" name="Shape 24"/>
          <p:cNvSpPr txBox="1">
            <a:spLocks noGrp="1"/>
          </p:cNvSpPr>
          <p:nvPr>
            <p:ph type="body" idx="1"/>
          </p:nvPr>
        </p:nvSpPr>
        <p:spPr>
          <a:xfrm>
            <a:off x="457200" y="2244400"/>
            <a:ext cx="5511300" cy="2605200"/>
          </a:xfrm>
          <a:prstGeom prst="rect">
            <a:avLst/>
          </a:prstGeom>
        </p:spPr>
        <p:txBody>
          <a:bodyPr wrap="square" lIns="91425" tIns="91425" rIns="91425" bIns="91425" anchor="t" anchorCtr="0"/>
          <a:lstStyle>
            <a:lvl1pPr lvl="0">
              <a:spcBef>
                <a:spcPts val="0"/>
              </a:spcBef>
              <a:buSzPts val="1800"/>
              <a:buChar char="×"/>
              <a:defRPr/>
            </a:lvl1pPr>
            <a:lvl2pPr lvl="1">
              <a:spcBef>
                <a:spcPts val="0"/>
              </a:spcBef>
              <a:buSzPts val="1800"/>
              <a:buChar char="×"/>
              <a:defRPr/>
            </a:lvl2pPr>
            <a:lvl3pPr lvl="2">
              <a:spcBef>
                <a:spcPts val="0"/>
              </a:spcBef>
              <a:buSzPts val="1800"/>
              <a:buChar char="×"/>
              <a:defRPr/>
            </a:lvl3pPr>
            <a:lvl4pPr lvl="3">
              <a:spcBef>
                <a:spcPts val="0"/>
              </a:spcBef>
              <a:buSzPts val="1800"/>
              <a:buChar char="×"/>
              <a:defRPr/>
            </a:lvl4pPr>
            <a:lvl5pPr lvl="4">
              <a:spcBef>
                <a:spcPts val="0"/>
              </a:spcBef>
              <a:buSzPts val="1800"/>
              <a:buChar char="○"/>
              <a:defRPr/>
            </a:lvl5pPr>
            <a:lvl6pPr lvl="5">
              <a:spcBef>
                <a:spcPts val="0"/>
              </a:spcBef>
              <a:buSzPts val="1800"/>
              <a:buChar char="■"/>
              <a:defRPr/>
            </a:lvl6pPr>
            <a:lvl7pPr lvl="6">
              <a:spcBef>
                <a:spcPts val="0"/>
              </a:spcBef>
              <a:buSzPts val="1800"/>
              <a:buChar char="●"/>
              <a:defRPr/>
            </a:lvl7pPr>
            <a:lvl8pPr lvl="7">
              <a:spcBef>
                <a:spcPts val="0"/>
              </a:spcBef>
              <a:buSzPts val="1800"/>
              <a:buChar char="○"/>
              <a:defRPr/>
            </a:lvl8pPr>
            <a:lvl9pPr lvl="8">
              <a:spcBef>
                <a:spcPts val="0"/>
              </a:spcBef>
              <a:buSzPts val="1800"/>
              <a:buChar char="■"/>
              <a:defRPr/>
            </a:lvl9pPr>
          </a:lstStyle>
          <a:p>
            <a:endParaRPr/>
          </a:p>
        </p:txBody>
      </p:sp>
      <p:sp>
        <p:nvSpPr>
          <p:cNvPr id="25" name="Shape 25"/>
          <p:cNvSpPr txBox="1">
            <a:spLocks noGrp="1"/>
          </p:cNvSpPr>
          <p:nvPr>
            <p:ph type="sldNum" idx="12"/>
          </p:nvPr>
        </p:nvSpPr>
        <p:spPr>
          <a:xfrm>
            <a:off x="8480584" y="4673651"/>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aption">
    <p:bg>
      <p:bgPr>
        <a:blipFill>
          <a:blip r:embed="rId2">
            <a:alphaModFix/>
          </a:blip>
          <a:stretch>
            <a:fillRect/>
          </a:stretch>
        </a:blipFill>
        <a:effectLst/>
      </p:bgPr>
    </p:bg>
    <p:spTree>
      <p:nvGrpSpPr>
        <p:cNvPr id="1" name="Shape 43"/>
        <p:cNvGrpSpPr/>
        <p:nvPr/>
      </p:nvGrpSpPr>
      <p:grpSpPr>
        <a:xfrm>
          <a:off x="0" y="0"/>
          <a:ext cx="0" cy="0"/>
          <a:chOff x="0" y="0"/>
          <a:chExt cx="0" cy="0"/>
        </a:xfrm>
      </p:grpSpPr>
      <p:pic>
        <p:nvPicPr>
          <p:cNvPr id="44" name="Shape 44"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45" name="Shape 45"/>
          <p:cNvSpPr txBox="1">
            <a:spLocks noGrp="1"/>
          </p:cNvSpPr>
          <p:nvPr>
            <p:ph type="body" idx="1"/>
          </p:nvPr>
        </p:nvSpPr>
        <p:spPr>
          <a:xfrm>
            <a:off x="457200" y="4406309"/>
            <a:ext cx="8229600" cy="519600"/>
          </a:xfrm>
          <a:prstGeom prst="rect">
            <a:avLst/>
          </a:prstGeom>
        </p:spPr>
        <p:txBody>
          <a:bodyPr wrap="square" lIns="91425" tIns="91425" rIns="91425" bIns="91425" anchor="t" anchorCtr="0"/>
          <a:lstStyle>
            <a:lvl1pPr lvl="0">
              <a:spcBef>
                <a:spcPts val="360"/>
              </a:spcBef>
              <a:buSzPts val="1400"/>
              <a:buNone/>
              <a:defRPr sz="1400"/>
            </a:lvl1pPr>
          </a:lstStyle>
          <a:p>
            <a:endParaRPr/>
          </a:p>
        </p:txBody>
      </p:sp>
      <p:sp>
        <p:nvSpPr>
          <p:cNvPr id="46" name="Shape 46"/>
          <p:cNvSpPr txBox="1">
            <a:spLocks noGrp="1"/>
          </p:cNvSpPr>
          <p:nvPr>
            <p:ph type="sldNum" idx="12"/>
          </p:nvPr>
        </p:nvSpPr>
        <p:spPr>
          <a:xfrm>
            <a:off x="8480584" y="4673651"/>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F059A-2613-47EC-865D-CE06EBB8FD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8F66CE-54F5-4BAE-B090-DCC7A579CA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FF91C5-A6AF-441B-B312-9951BCCD0A0B}"/>
              </a:ext>
            </a:extLst>
          </p:cNvPr>
          <p:cNvSpPr>
            <a:spLocks noGrp="1"/>
          </p:cNvSpPr>
          <p:nvPr>
            <p:ph type="dt" sz="half" idx="10"/>
          </p:nvPr>
        </p:nvSpPr>
        <p:spPr/>
        <p:txBody>
          <a:bodyPr/>
          <a:lstStyle/>
          <a:p>
            <a:fld id="{31AD8287-F10C-4FE1-847C-8CA8CF4ACC83}" type="datetimeFigureOut">
              <a:rPr lang="en-US" smtClean="0"/>
              <a:t>12/15/2022</a:t>
            </a:fld>
            <a:endParaRPr lang="en-US"/>
          </a:p>
        </p:txBody>
      </p:sp>
      <p:sp>
        <p:nvSpPr>
          <p:cNvPr id="5" name="Footer Placeholder 4">
            <a:extLst>
              <a:ext uri="{FF2B5EF4-FFF2-40B4-BE49-F238E27FC236}">
                <a16:creationId xmlns:a16="http://schemas.microsoft.com/office/drawing/2014/main" id="{D82D5E41-89C2-49C8-9872-FE6B4744BC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2DF1C-56CE-40B3-AE7F-B5C17F755D42}"/>
              </a:ext>
            </a:extLst>
          </p:cNvPr>
          <p:cNvSpPr>
            <a:spLocks noGrp="1"/>
          </p:cNvSpPr>
          <p:nvPr>
            <p:ph type="sldNum" sz="quarter" idx="12"/>
          </p:nvPr>
        </p:nvSpPr>
        <p:spPr/>
        <p:txBody>
          <a:bodyPr/>
          <a:lstStyle/>
          <a:p>
            <a:fld id="{92DD3A51-DAA5-4EAC-A8E7-0D9F8A64B82E}" type="slidenum">
              <a:rPr lang="en-US" smtClean="0"/>
              <a:t>‹#›</a:t>
            </a:fld>
            <a:endParaRPr lang="en-US"/>
          </a:p>
        </p:txBody>
      </p:sp>
    </p:spTree>
    <p:extLst>
      <p:ext uri="{BB962C8B-B14F-4D97-AF65-F5344CB8AC3E}">
        <p14:creationId xmlns:p14="http://schemas.microsoft.com/office/powerpoint/2010/main" val="1314851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528066"/>
            <a:ext cx="8229600" cy="857250"/>
          </a:xfrm>
        </p:spPr>
        <p:txBody>
          <a:bodyPr/>
          <a:lstStyle/>
          <a:p>
            <a:r>
              <a:rPr kumimoji="0" lang="th-TH"/>
              <a:t>คลิกเพื่อแก้ไขลักษณะชื่อเรื่องต้นแบบ</a:t>
            </a:r>
            <a:endParaRPr kumimoji="0" lang="en-US"/>
          </a:p>
        </p:txBody>
      </p:sp>
      <p:sp>
        <p:nvSpPr>
          <p:cNvPr id="3" name="ตัวยึดเนื้อหา 2"/>
          <p:cNvSpPr>
            <a:spLocks noGrp="1"/>
          </p:cNvSpPr>
          <p:nvPr>
            <p:ph sz="half" idx="1"/>
          </p:nvPr>
        </p:nvSpPr>
        <p:spPr>
          <a:xfrm>
            <a:off x="457200" y="1440064"/>
            <a:ext cx="4038600" cy="3326130"/>
          </a:xfrm>
        </p:spPr>
        <p:txBody>
          <a:bodyPr/>
          <a:lstStyle>
            <a:lvl1pPr>
              <a:defRPr sz="1950"/>
            </a:lvl1pPr>
            <a:lvl2pPr>
              <a:defRPr sz="1800"/>
            </a:lvl2pPr>
            <a:lvl3pPr>
              <a:defRPr sz="1500"/>
            </a:lvl3pPr>
            <a:lvl4pPr>
              <a:defRPr sz="1350"/>
            </a:lvl4pPr>
            <a:lvl5pPr>
              <a:defRPr sz="1350"/>
            </a:lvl5pPr>
          </a:lstStyle>
          <a:p>
            <a:pPr lvl="0" eaLnBrk="1" latinLnBrk="0" hangingPunct="1"/>
            <a:r>
              <a:rPr lang="th-TH"/>
              <a:t>คลิกเพื่อแก้ไขลักษณะของข้อความต้นแบบ</a:t>
            </a:r>
          </a:p>
          <a:p>
            <a:pPr lvl="1" eaLnBrk="1" latinLnBrk="0" hangingPunct="1"/>
            <a:r>
              <a:rPr lang="th-TH"/>
              <a:t>ระดับที่สอง</a:t>
            </a:r>
          </a:p>
          <a:p>
            <a:pPr lvl="2" eaLnBrk="1" latinLnBrk="0" hangingPunct="1"/>
            <a:r>
              <a:rPr lang="th-TH"/>
              <a:t>ระดับที่สาม</a:t>
            </a:r>
          </a:p>
          <a:p>
            <a:pPr lvl="3" eaLnBrk="1" latinLnBrk="0" hangingPunct="1"/>
            <a:r>
              <a:rPr lang="th-TH"/>
              <a:t>ระดับที่สี่</a:t>
            </a:r>
          </a:p>
          <a:p>
            <a:pPr lvl="4" eaLnBrk="1" latinLnBrk="0" hangingPunct="1"/>
            <a:r>
              <a:rPr lang="th-TH"/>
              <a:t>ระดับที่ห้า</a:t>
            </a:r>
            <a:endParaRPr kumimoji="0" lang="en-US"/>
          </a:p>
        </p:txBody>
      </p:sp>
      <p:sp>
        <p:nvSpPr>
          <p:cNvPr id="4" name="ตัวยึดเนื้อหา 3"/>
          <p:cNvSpPr>
            <a:spLocks noGrp="1"/>
          </p:cNvSpPr>
          <p:nvPr>
            <p:ph sz="half" idx="2"/>
          </p:nvPr>
        </p:nvSpPr>
        <p:spPr>
          <a:xfrm>
            <a:off x="4648200" y="1440064"/>
            <a:ext cx="4038600" cy="3326130"/>
          </a:xfrm>
        </p:spPr>
        <p:txBody>
          <a:bodyPr/>
          <a:lstStyle>
            <a:lvl1pPr>
              <a:defRPr sz="1950"/>
            </a:lvl1pPr>
            <a:lvl2pPr>
              <a:defRPr sz="1800"/>
            </a:lvl2pPr>
            <a:lvl3pPr>
              <a:defRPr sz="1500"/>
            </a:lvl3pPr>
            <a:lvl4pPr>
              <a:defRPr sz="1350"/>
            </a:lvl4pPr>
            <a:lvl5pPr>
              <a:defRPr sz="1350"/>
            </a:lvl5pPr>
          </a:lstStyle>
          <a:p>
            <a:pPr lvl="0" eaLnBrk="1" latinLnBrk="0" hangingPunct="1"/>
            <a:r>
              <a:rPr lang="th-TH"/>
              <a:t>คลิกเพื่อแก้ไขลักษณะของข้อความต้นแบบ</a:t>
            </a:r>
          </a:p>
          <a:p>
            <a:pPr lvl="1" eaLnBrk="1" latinLnBrk="0" hangingPunct="1"/>
            <a:r>
              <a:rPr lang="th-TH"/>
              <a:t>ระดับที่สอง</a:t>
            </a:r>
          </a:p>
          <a:p>
            <a:pPr lvl="2" eaLnBrk="1" latinLnBrk="0" hangingPunct="1"/>
            <a:r>
              <a:rPr lang="th-TH"/>
              <a:t>ระดับที่สาม</a:t>
            </a:r>
          </a:p>
          <a:p>
            <a:pPr lvl="3" eaLnBrk="1" latinLnBrk="0" hangingPunct="1"/>
            <a:r>
              <a:rPr lang="th-TH"/>
              <a:t>ระดับที่สี่</a:t>
            </a:r>
          </a:p>
          <a:p>
            <a:pPr lvl="4" eaLnBrk="1" latinLnBrk="0" hangingPunct="1"/>
            <a:r>
              <a:rPr lang="th-TH"/>
              <a:t>ระดับที่ห้า</a:t>
            </a:r>
            <a:endParaRPr kumimoji="0" lang="en-US"/>
          </a:p>
        </p:txBody>
      </p:sp>
      <p:sp>
        <p:nvSpPr>
          <p:cNvPr id="5" name="ตัวยึดวันที่ 4"/>
          <p:cNvSpPr>
            <a:spLocks noGrp="1"/>
          </p:cNvSpPr>
          <p:nvPr>
            <p:ph type="dt" sz="half" idx="10"/>
          </p:nvPr>
        </p:nvSpPr>
        <p:spPr/>
        <p:txBody>
          <a:bodyPr/>
          <a:lstStyle/>
          <a:p>
            <a:pPr>
              <a:defRPr/>
            </a:pPr>
            <a:endParaRPr lang="th-TH"/>
          </a:p>
        </p:txBody>
      </p:sp>
      <p:sp>
        <p:nvSpPr>
          <p:cNvPr id="6" name="ตัวยึดท้ายกระดาษ 5"/>
          <p:cNvSpPr>
            <a:spLocks noGrp="1"/>
          </p:cNvSpPr>
          <p:nvPr>
            <p:ph type="ftr" sz="quarter" idx="11"/>
          </p:nvPr>
        </p:nvSpPr>
        <p:spPr/>
        <p:txBody>
          <a:bodyPr/>
          <a:lstStyle/>
          <a:p>
            <a:pPr>
              <a:defRPr/>
            </a:pPr>
            <a:endParaRPr lang="th-TH"/>
          </a:p>
        </p:txBody>
      </p:sp>
      <p:sp>
        <p:nvSpPr>
          <p:cNvPr id="7" name="ตัวยึดหมายเลขภาพนิ่ง 6"/>
          <p:cNvSpPr>
            <a:spLocks noGrp="1"/>
          </p:cNvSpPr>
          <p:nvPr>
            <p:ph type="sldNum" sz="quarter" idx="12"/>
          </p:nvPr>
        </p:nvSpPr>
        <p:spPr/>
        <p:txBody>
          <a:bodyPr/>
          <a:lstStyle/>
          <a:p>
            <a:pPr>
              <a:defRPr/>
            </a:pPr>
            <a:fld id="{5B8B9B19-1D61-4FFA-AB48-6D7BD1BC1E2C}" type="slidenum">
              <a:rPr lang="th-TH" smtClean="0"/>
              <a:pPr>
                <a:defRPr/>
              </a:pPr>
              <a:t>‹#›</a:t>
            </a:fld>
            <a:endParaRPr lang="th-TH"/>
          </a:p>
        </p:txBody>
      </p:sp>
    </p:spTree>
    <p:extLst>
      <p:ext uri="{BB962C8B-B14F-4D97-AF65-F5344CB8AC3E}">
        <p14:creationId xmlns:p14="http://schemas.microsoft.com/office/powerpoint/2010/main" val="57687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ว่างเปล่า">
    <p:spTree>
      <p:nvGrpSpPr>
        <p:cNvPr id="1" name=""/>
        <p:cNvGrpSpPr/>
        <p:nvPr/>
      </p:nvGrpSpPr>
      <p:grpSpPr>
        <a:xfrm>
          <a:off x="0" y="0"/>
          <a:ext cx="0" cy="0"/>
          <a:chOff x="0" y="0"/>
          <a:chExt cx="0" cy="0"/>
        </a:xfrm>
      </p:grpSpPr>
      <p:sp>
        <p:nvSpPr>
          <p:cNvPr id="2" name="ตัวยึดวันที่ 1"/>
          <p:cNvSpPr>
            <a:spLocks noGrp="1"/>
          </p:cNvSpPr>
          <p:nvPr>
            <p:ph type="dt" sz="half" idx="10"/>
          </p:nvPr>
        </p:nvSpPr>
        <p:spPr/>
        <p:txBody>
          <a:bodyPr/>
          <a:lstStyle/>
          <a:p>
            <a:pPr>
              <a:defRPr/>
            </a:pPr>
            <a:endParaRPr lang="th-TH"/>
          </a:p>
        </p:txBody>
      </p:sp>
      <p:sp>
        <p:nvSpPr>
          <p:cNvPr id="3" name="ตัวยึดท้ายกระดาษ 2"/>
          <p:cNvSpPr>
            <a:spLocks noGrp="1"/>
          </p:cNvSpPr>
          <p:nvPr>
            <p:ph type="ftr" sz="quarter" idx="11"/>
          </p:nvPr>
        </p:nvSpPr>
        <p:spPr/>
        <p:txBody>
          <a:bodyPr/>
          <a:lstStyle/>
          <a:p>
            <a:pPr>
              <a:defRPr/>
            </a:pPr>
            <a:endParaRPr lang="th-TH"/>
          </a:p>
        </p:txBody>
      </p:sp>
      <p:sp>
        <p:nvSpPr>
          <p:cNvPr id="4" name="ตัวยึดหมายเลขภาพนิ่ง 3"/>
          <p:cNvSpPr>
            <a:spLocks noGrp="1"/>
          </p:cNvSpPr>
          <p:nvPr>
            <p:ph type="sldNum" sz="quarter" idx="12"/>
          </p:nvPr>
        </p:nvSpPr>
        <p:spPr/>
        <p:txBody>
          <a:bodyPr/>
          <a:lstStyle/>
          <a:p>
            <a:pPr>
              <a:defRPr/>
            </a:pPr>
            <a:fld id="{5B8B9B19-1D61-4FFA-AB48-6D7BD1BC1E2C}" type="slidenum">
              <a:rPr lang="th-TH" smtClean="0"/>
              <a:pPr>
                <a:defRPr/>
              </a:pPr>
              <a:t>‹#›</a:t>
            </a:fld>
            <a:endParaRPr lang="th-TH"/>
          </a:p>
        </p:txBody>
      </p:sp>
    </p:spTree>
    <p:extLst>
      <p:ext uri="{BB962C8B-B14F-4D97-AF65-F5344CB8AC3E}">
        <p14:creationId xmlns:p14="http://schemas.microsoft.com/office/powerpoint/2010/main" val="34206061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CCCCCC"/>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1348975"/>
            <a:ext cx="5511300" cy="857400"/>
          </a:xfrm>
          <a:prstGeom prst="rect">
            <a:avLst/>
          </a:prstGeom>
          <a:noFill/>
          <a:ln>
            <a:noFill/>
          </a:ln>
        </p:spPr>
        <p:txBody>
          <a:bodyPr wrap="square" lIns="91425" tIns="91425" rIns="91425" bIns="91425" anchor="b" anchorCtr="0"/>
          <a:lstStyle>
            <a:lvl1pPr lvl="0">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1pPr>
            <a:lvl2pPr lvl="1">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2pPr>
            <a:lvl3pPr lvl="2">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3pPr>
            <a:lvl4pPr lvl="3">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4pPr>
            <a:lvl5pPr lvl="4">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5pPr>
            <a:lvl6pPr lvl="5">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6pPr>
            <a:lvl7pPr lvl="6">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7pPr>
            <a:lvl8pPr lvl="7">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8pPr>
            <a:lvl9pPr lvl="8">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9pPr>
          </a:lstStyle>
          <a:p>
            <a:endParaRPr/>
          </a:p>
        </p:txBody>
      </p:sp>
      <p:sp>
        <p:nvSpPr>
          <p:cNvPr id="7" name="Shape 7"/>
          <p:cNvSpPr txBox="1">
            <a:spLocks noGrp="1"/>
          </p:cNvSpPr>
          <p:nvPr>
            <p:ph type="body" idx="1"/>
          </p:nvPr>
        </p:nvSpPr>
        <p:spPr>
          <a:xfrm>
            <a:off x="457200" y="2244400"/>
            <a:ext cx="5511300" cy="2605200"/>
          </a:xfrm>
          <a:prstGeom prst="rect">
            <a:avLst/>
          </a:prstGeom>
          <a:noFill/>
          <a:ln>
            <a:noFill/>
          </a:ln>
        </p:spPr>
        <p:txBody>
          <a:bodyPr wrap="square" lIns="91425" tIns="91425" rIns="91425" bIns="91425" anchor="t" anchorCtr="0"/>
          <a:lstStyle>
            <a:lvl1pPr lvl="0">
              <a:spcBef>
                <a:spcPts val="600"/>
              </a:spcBef>
              <a:buClr>
                <a:srgbClr val="B7B7B7"/>
              </a:buClr>
              <a:buSzPts val="1800"/>
              <a:buFont typeface="Lato Light"/>
              <a:buChar char="×"/>
              <a:defRPr sz="1800">
                <a:solidFill>
                  <a:srgbClr val="666666"/>
                </a:solidFill>
                <a:latin typeface="Lato Light"/>
                <a:ea typeface="Lato Light"/>
                <a:cs typeface="Lato Light"/>
                <a:sym typeface="Lato Light"/>
              </a:defRPr>
            </a:lvl1pPr>
            <a:lvl2pPr lvl="1">
              <a:spcBef>
                <a:spcPts val="480"/>
              </a:spcBef>
              <a:buClr>
                <a:srgbClr val="B7B7B7"/>
              </a:buClr>
              <a:buSzPts val="1800"/>
              <a:buFont typeface="Lato Light"/>
              <a:buChar char="×"/>
              <a:defRPr sz="1800">
                <a:solidFill>
                  <a:srgbClr val="666666"/>
                </a:solidFill>
                <a:latin typeface="Lato Light"/>
                <a:ea typeface="Lato Light"/>
                <a:cs typeface="Lato Light"/>
                <a:sym typeface="Lato Light"/>
              </a:defRPr>
            </a:lvl2pPr>
            <a:lvl3pPr lvl="2">
              <a:spcBef>
                <a:spcPts val="480"/>
              </a:spcBef>
              <a:buClr>
                <a:srgbClr val="B7B7B7"/>
              </a:buClr>
              <a:buSzPts val="1800"/>
              <a:buFont typeface="Lato Light"/>
              <a:buChar char="×"/>
              <a:defRPr sz="1800">
                <a:solidFill>
                  <a:srgbClr val="666666"/>
                </a:solidFill>
                <a:latin typeface="Lato Light"/>
                <a:ea typeface="Lato Light"/>
                <a:cs typeface="Lato Light"/>
                <a:sym typeface="Lato Light"/>
              </a:defRPr>
            </a:lvl3pPr>
            <a:lvl4pPr lvl="3">
              <a:spcBef>
                <a:spcPts val="360"/>
              </a:spcBef>
              <a:buClr>
                <a:srgbClr val="B7B7B7"/>
              </a:buClr>
              <a:buSzPts val="1800"/>
              <a:buFont typeface="Lato Light"/>
              <a:buChar char="×"/>
              <a:defRPr sz="1800">
                <a:solidFill>
                  <a:srgbClr val="666666"/>
                </a:solidFill>
                <a:latin typeface="Lato Light"/>
                <a:ea typeface="Lato Light"/>
                <a:cs typeface="Lato Light"/>
                <a:sym typeface="Lato Light"/>
              </a:defRPr>
            </a:lvl4pPr>
            <a:lvl5pPr lvl="4">
              <a:spcBef>
                <a:spcPts val="360"/>
              </a:spcBef>
              <a:buClr>
                <a:srgbClr val="B7B7B7"/>
              </a:buClr>
              <a:buSzPts val="1800"/>
              <a:buFont typeface="Lato Light"/>
              <a:buChar char="○"/>
              <a:defRPr sz="1800">
                <a:solidFill>
                  <a:srgbClr val="666666"/>
                </a:solidFill>
                <a:latin typeface="Lato Light"/>
                <a:ea typeface="Lato Light"/>
                <a:cs typeface="Lato Light"/>
                <a:sym typeface="Lato Light"/>
              </a:defRPr>
            </a:lvl5pPr>
            <a:lvl6pPr lvl="5">
              <a:spcBef>
                <a:spcPts val="360"/>
              </a:spcBef>
              <a:buClr>
                <a:srgbClr val="B7B7B7"/>
              </a:buClr>
              <a:buSzPts val="1800"/>
              <a:buFont typeface="Lato Light"/>
              <a:buChar char="■"/>
              <a:defRPr sz="1800">
                <a:solidFill>
                  <a:srgbClr val="666666"/>
                </a:solidFill>
                <a:latin typeface="Lato Light"/>
                <a:ea typeface="Lato Light"/>
                <a:cs typeface="Lato Light"/>
                <a:sym typeface="Lato Light"/>
              </a:defRPr>
            </a:lvl6pPr>
            <a:lvl7pPr lvl="6">
              <a:spcBef>
                <a:spcPts val="360"/>
              </a:spcBef>
              <a:buClr>
                <a:srgbClr val="B7B7B7"/>
              </a:buClr>
              <a:buSzPts val="1800"/>
              <a:buFont typeface="Lato Light"/>
              <a:buChar char="●"/>
              <a:defRPr sz="1800">
                <a:solidFill>
                  <a:srgbClr val="666666"/>
                </a:solidFill>
                <a:latin typeface="Lato Light"/>
                <a:ea typeface="Lato Light"/>
                <a:cs typeface="Lato Light"/>
                <a:sym typeface="Lato Light"/>
              </a:defRPr>
            </a:lvl7pPr>
            <a:lvl8pPr lvl="7">
              <a:spcBef>
                <a:spcPts val="360"/>
              </a:spcBef>
              <a:buClr>
                <a:srgbClr val="B7B7B7"/>
              </a:buClr>
              <a:buSzPts val="1800"/>
              <a:buFont typeface="Lato Light"/>
              <a:buChar char="○"/>
              <a:defRPr sz="1800">
                <a:solidFill>
                  <a:srgbClr val="666666"/>
                </a:solidFill>
                <a:latin typeface="Lato Light"/>
                <a:ea typeface="Lato Light"/>
                <a:cs typeface="Lato Light"/>
                <a:sym typeface="Lato Light"/>
              </a:defRPr>
            </a:lvl8pPr>
            <a:lvl9pPr lvl="8">
              <a:spcBef>
                <a:spcPts val="360"/>
              </a:spcBef>
              <a:buClr>
                <a:srgbClr val="B7B7B7"/>
              </a:buClr>
              <a:buSzPts val="1800"/>
              <a:buFont typeface="Lato Light"/>
              <a:buChar char="■"/>
              <a:defRPr sz="1800">
                <a:solidFill>
                  <a:srgbClr val="666666"/>
                </a:solidFill>
                <a:latin typeface="Lato Light"/>
                <a:ea typeface="Lato Light"/>
                <a:cs typeface="Lato Light"/>
                <a:sym typeface="Lato Light"/>
              </a:defRPr>
            </a:lvl9pPr>
          </a:lstStyle>
          <a:p>
            <a:endParaRPr/>
          </a:p>
        </p:txBody>
      </p:sp>
      <p:sp>
        <p:nvSpPr>
          <p:cNvPr id="8" name="Shape 8"/>
          <p:cNvSpPr txBox="1">
            <a:spLocks noGrp="1"/>
          </p:cNvSpPr>
          <p:nvPr>
            <p:ph type="sldNum" idx="12"/>
          </p:nvPr>
        </p:nvSpPr>
        <p:spPr>
          <a:xfrm>
            <a:off x="8480584" y="4673651"/>
            <a:ext cx="548700" cy="393600"/>
          </a:xfrm>
          <a:prstGeom prst="rect">
            <a:avLst/>
          </a:prstGeom>
          <a:noFill/>
          <a:ln>
            <a:noFill/>
          </a:ln>
        </p:spPr>
        <p:txBody>
          <a:bodyPr wrap="square" lIns="91425" tIns="91425" rIns="91425" bIns="91425" anchor="ctr" anchorCtr="0">
            <a:noAutofit/>
          </a:bodyPr>
          <a:lstStyle/>
          <a:p>
            <a:pPr marL="0" lvl="0" indent="0" algn="r">
              <a:spcBef>
                <a:spcPts val="0"/>
              </a:spcBef>
              <a:buNone/>
            </a:pPr>
            <a:fld id="{00000000-1234-1234-1234-123412341234}" type="slidenum">
              <a:rPr lang="en" sz="1800">
                <a:solidFill>
                  <a:srgbClr val="FFFFFF"/>
                </a:solidFill>
                <a:latin typeface="Lato Light"/>
                <a:ea typeface="Lato Light"/>
                <a:cs typeface="Lato Light"/>
                <a:sym typeface="Lato Light"/>
              </a:rPr>
              <a:pPr marL="0" lvl="0" indent="0" algn="r">
                <a:spcBef>
                  <a:spcPts val="0"/>
                </a:spcBef>
                <a:buNone/>
              </a:pPr>
              <a:t>‹#›</a:t>
            </a:fld>
            <a:endParaRPr lang="en" sz="1800">
              <a:solidFill>
                <a:srgbClr val="FFFFFF"/>
              </a:solidFill>
              <a:latin typeface="Lato Light"/>
              <a:ea typeface="Lato Light"/>
              <a:cs typeface="Lato Light"/>
              <a:sym typeface="Lato Light"/>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5" r:id="rId3"/>
    <p:sldLayoutId id="2147483660" r:id="rId4"/>
    <p:sldLayoutId id="2147483661" r:id="rId5"/>
    <p:sldLayoutId id="2147483662"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1.wdp"/><Relationship Id="rId7" Type="http://schemas.openxmlformats.org/officeDocument/2006/relationships/diagramColors" Target="../diagrams/colors2.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jp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microsoft.com/office/2007/relationships/hdphoto" Target="../media/hdphoto1.wdp"/></Relationships>
</file>

<file path=ppt/slides/_rels/slide17.xml.rels><?xml version="1.0" encoding="UTF-8" standalone="yes"?>
<Relationships xmlns="http://schemas.openxmlformats.org/package/2006/relationships"><Relationship Id="rId8" Type="http://schemas.microsoft.com/office/2007/relationships/diagramDrawing" Target="../diagrams/drawing4.xml"/><Relationship Id="rId3" Type="http://schemas.microsoft.com/office/2007/relationships/hdphoto" Target="../media/hdphoto1.wdp"/><Relationship Id="rId7" Type="http://schemas.openxmlformats.org/officeDocument/2006/relationships/diagramColors" Target="../diagrams/colors4.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0.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microsoft.com/office/2007/relationships/hdphoto" Target="../media/hdphoto1.wdp"/><Relationship Id="rId9"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0.png"/><Relationship Id="rId7" Type="http://schemas.openxmlformats.org/officeDocument/2006/relationships/diagramQuickStyle" Target="../diagrams/quickStyle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5.xml"/><Relationship Id="rId11" Type="http://schemas.openxmlformats.org/officeDocument/2006/relationships/image" Target="../media/image36.svg"/><Relationship Id="rId5" Type="http://schemas.openxmlformats.org/officeDocument/2006/relationships/diagramData" Target="../diagrams/data5.xml"/><Relationship Id="rId10" Type="http://schemas.openxmlformats.org/officeDocument/2006/relationships/image" Target="../media/image35.png"/><Relationship Id="rId4" Type="http://schemas.microsoft.com/office/2007/relationships/hdphoto" Target="../media/hdphoto1.wdp"/><Relationship Id="rId9" Type="http://schemas.microsoft.com/office/2007/relationships/diagramDrawing" Target="../diagrams/drawing5.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0.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microsoft.com/office/2007/relationships/hdphoto" Target="../media/hdphoto1.wdp"/><Relationship Id="rId9"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1.wdp"/><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0.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microsoft.com/office/2007/relationships/hdphoto" Target="../media/hdphoto1.wdp"/><Relationship Id="rId9"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9.jpg"/><Relationship Id="rId1" Type="http://schemas.openxmlformats.org/officeDocument/2006/relationships/slideLayout" Target="../slideLayouts/slideLayout3.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0.jpg"/><Relationship Id="rId1" Type="http://schemas.openxmlformats.org/officeDocument/2006/relationships/slideLayout" Target="../slideLayouts/slideLayout2.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9.png"/><Relationship Id="rId3" Type="http://schemas.openxmlformats.org/officeDocument/2006/relationships/image" Target="../media/image10.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chart" Target="../charts/chart3.xml"/><Relationship Id="rId16" Type="http://schemas.openxmlformats.org/officeDocument/2006/relationships/image" Target="../media/image52.svg"/><Relationship Id="rId1" Type="http://schemas.openxmlformats.org/officeDocument/2006/relationships/slideLayout" Target="../slideLayouts/slideLayout2.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svg"/><Relationship Id="rId4" Type="http://schemas.microsoft.com/office/2007/relationships/hdphoto" Target="../media/hdphoto1.wdp"/><Relationship Id="rId9" Type="http://schemas.openxmlformats.org/officeDocument/2006/relationships/image" Target="../media/image45.png"/><Relationship Id="rId14" Type="http://schemas.openxmlformats.org/officeDocument/2006/relationships/image" Target="../media/image50.sv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4.svg"/><Relationship Id="rId5" Type="http://schemas.openxmlformats.org/officeDocument/2006/relationships/image" Target="../media/image53.png"/><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5.jpg"/><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0.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microsoft.com/office/2007/relationships/hdphoto" Target="../media/hdphoto1.wdp"/><Relationship Id="rId9" Type="http://schemas.openxmlformats.org/officeDocument/2006/relationships/image" Target="../media/image30.png"/></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7.jpg"/><Relationship Id="rId1" Type="http://schemas.openxmlformats.org/officeDocument/2006/relationships/slideLayout" Target="../slideLayouts/slideLayout2.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0.png"/></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9.jpg"/><Relationship Id="rId1" Type="http://schemas.openxmlformats.org/officeDocument/2006/relationships/slideLayout" Target="../slideLayouts/slideLayout2.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0.png"/></Relationships>
</file>

<file path=ppt/slides/_rels/slide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0.png"/></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1.jpeg"/><Relationship Id="rId7" Type="http://schemas.openxmlformats.org/officeDocument/2006/relationships/image" Target="../media/image10.png"/><Relationship Id="rId2" Type="http://schemas.openxmlformats.org/officeDocument/2006/relationships/image" Target="../media/image20.jpe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3.jpg"/><Relationship Id="rId1" Type="http://schemas.openxmlformats.org/officeDocument/2006/relationships/slideLayout" Target="../slideLayouts/slideLayout2.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4.jpg"/><Relationship Id="rId1" Type="http://schemas.openxmlformats.org/officeDocument/2006/relationships/slideLayout" Target="../slideLayouts/slideLayout2.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0.png"/></Relationships>
</file>

<file path=ppt/slides/_rels/slide6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0.png"/></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8.svg"/><Relationship Id="rId7" Type="http://schemas.openxmlformats.org/officeDocument/2006/relationships/image" Target="../media/image27.sv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70.svg"/><Relationship Id="rId4" Type="http://schemas.openxmlformats.org/officeDocument/2006/relationships/image" Target="../media/image69.png"/><Relationship Id="rId9"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72.jpg"/><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74.jpg"/><Relationship Id="rId5" Type="http://schemas.microsoft.com/office/2007/relationships/hdphoto" Target="../media/hdphoto1.wdp"/><Relationship Id="rId4" Type="http://schemas.openxmlformats.org/officeDocument/2006/relationships/image" Target="../media/image10.png"/></Relationships>
</file>

<file path=ppt/slides/_rels/slide7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75.jpg"/></Relationships>
</file>

<file path=ppt/slides/_rels/slide75.xml.rels><?xml version="1.0" encoding="UTF-8" standalone="yes"?>
<Relationships xmlns="http://schemas.openxmlformats.org/package/2006/relationships"><Relationship Id="rId8" Type="http://schemas.microsoft.com/office/2007/relationships/diagramDrawing" Target="../diagrams/drawing6.xml"/><Relationship Id="rId3" Type="http://schemas.microsoft.com/office/2007/relationships/hdphoto" Target="../media/hdphoto1.wdp"/><Relationship Id="rId7" Type="http://schemas.openxmlformats.org/officeDocument/2006/relationships/diagramColors" Target="../diagrams/colors6.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76.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1.wdp"/><Relationship Id="rId7" Type="http://schemas.openxmlformats.org/officeDocument/2006/relationships/image" Target="../media/image79.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78.png"/><Relationship Id="rId11" Type="http://schemas.openxmlformats.org/officeDocument/2006/relationships/image" Target="../media/image81.svg"/><Relationship Id="rId5" Type="http://schemas.openxmlformats.org/officeDocument/2006/relationships/image" Target="../media/image77.svg"/><Relationship Id="rId10" Type="http://schemas.openxmlformats.org/officeDocument/2006/relationships/image" Target="../media/image80.png"/><Relationship Id="rId4" Type="http://schemas.openxmlformats.org/officeDocument/2006/relationships/image" Target="../media/image76.png"/><Relationship Id="rId9"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ctrTitle"/>
          </p:nvPr>
        </p:nvSpPr>
        <p:spPr>
          <a:xfrm>
            <a:off x="1979712" y="2273978"/>
            <a:ext cx="5588124" cy="857256"/>
          </a:xfrm>
          <a:prstGeom prst="rect">
            <a:avLst/>
          </a:prstGeom>
        </p:spPr>
        <p:txBody>
          <a:bodyPr wrap="square" lIns="91425" tIns="91425" rIns="91425" bIns="91425" anchor="b" anchorCtr="0">
            <a:noAutofit/>
          </a:bodyPr>
          <a:lstStyle/>
          <a:p>
            <a:pPr lvl="0" algn="ctr">
              <a:spcBef>
                <a:spcPts val="0"/>
              </a:spcBef>
              <a:buNone/>
            </a:pPr>
            <a:r>
              <a:rPr lang="th-TH" sz="3600" b="1" dirty="0">
                <a:effectLst>
                  <a:outerShdw blurRad="38100" dist="38100" dir="2700000" algn="tl">
                    <a:srgbClr val="000000">
                      <a:alpha val="43137"/>
                    </a:srgbClr>
                  </a:outerShdw>
                </a:effectLst>
                <a:latin typeface="Cordia New" panose="020B0304020202020204" pitchFamily="34" charset="-34"/>
                <a:cs typeface="Cordia New" panose="020B0304020202020204" pitchFamily="34" charset="-34"/>
              </a:rPr>
              <a:t>การเขียนรายงานวิจัยเพื่อตีพิมพ์</a:t>
            </a:r>
            <a:br>
              <a:rPr lang="en-US" sz="3600" b="1" dirty="0">
                <a:effectLst>
                  <a:outerShdw blurRad="38100" dist="38100" dir="2700000" algn="tl">
                    <a:srgbClr val="000000">
                      <a:alpha val="43137"/>
                    </a:srgbClr>
                  </a:outerShdw>
                </a:effectLst>
                <a:latin typeface="Cordia New" panose="020B0304020202020204" pitchFamily="34" charset="-34"/>
                <a:cs typeface="Cordia New" panose="020B0304020202020204" pitchFamily="34" charset="-34"/>
              </a:rPr>
            </a:br>
            <a:r>
              <a:rPr lang="th-TH" sz="3600" b="1" dirty="0">
                <a:effectLst>
                  <a:outerShdw blurRad="38100" dist="38100" dir="2700000" algn="tl">
                    <a:srgbClr val="000000">
                      <a:alpha val="43137"/>
                    </a:srgbClr>
                  </a:outerShdw>
                </a:effectLst>
                <a:latin typeface="Cordia New" panose="020B0304020202020204" pitchFamily="34" charset="-34"/>
                <a:cs typeface="Cordia New" panose="020B0304020202020204" pitchFamily="34" charset="-34"/>
              </a:rPr>
              <a:t>และการเลือกวารสาร</a:t>
            </a:r>
            <a:endParaRPr lang="en" sz="3600" b="1" dirty="0">
              <a:effectLst>
                <a:outerShdw blurRad="38100" dist="38100" dir="2700000" algn="tl">
                  <a:srgbClr val="000000">
                    <a:alpha val="43137"/>
                  </a:srgbClr>
                </a:outerShdw>
              </a:effectLst>
              <a:latin typeface="Cordia New" panose="020B0304020202020204" pitchFamily="34" charset="-34"/>
              <a:cs typeface="Cordia New" panose="020B0304020202020204" pitchFamily="34" charset="-34"/>
            </a:endParaRPr>
          </a:p>
        </p:txBody>
      </p:sp>
      <p:sp>
        <p:nvSpPr>
          <p:cNvPr id="3" name="TextBox 2"/>
          <p:cNvSpPr txBox="1"/>
          <p:nvPr/>
        </p:nvSpPr>
        <p:spPr>
          <a:xfrm>
            <a:off x="2065975" y="3363838"/>
            <a:ext cx="5740674" cy="1107996"/>
          </a:xfrm>
          <a:prstGeom prst="rect">
            <a:avLst/>
          </a:prstGeom>
          <a:noFill/>
        </p:spPr>
        <p:txBody>
          <a:bodyPr wrap="none" rtlCol="0">
            <a:spAutoFit/>
          </a:bodyPr>
          <a:lstStyle/>
          <a:p>
            <a:pPr algn="ctr"/>
            <a:r>
              <a:rPr lang="th-TH" sz="2400" b="1" dirty="0">
                <a:solidFill>
                  <a:schemeClr val="bg1">
                    <a:lumMod val="85000"/>
                  </a:schemeClr>
                </a:solidFill>
                <a:effectLst>
                  <a:outerShdw blurRad="38100" dist="38100" dir="2700000" algn="tl">
                    <a:srgbClr val="000000">
                      <a:alpha val="43137"/>
                    </a:srgbClr>
                  </a:outerShdw>
                </a:effectLst>
                <a:latin typeface="Cordia New" panose="020B0304020202020204" pitchFamily="34" charset="-34"/>
                <a:cs typeface="Cordia New" panose="020B0304020202020204" pitchFamily="34" charset="-34"/>
              </a:rPr>
              <a:t>ศาสตราจารย์ อุทัยรัตน์ ณ นคร </a:t>
            </a:r>
            <a:r>
              <a:rPr lang="en-US" sz="2400" b="1" dirty="0">
                <a:solidFill>
                  <a:schemeClr val="bg1">
                    <a:lumMod val="85000"/>
                  </a:schemeClr>
                </a:solidFill>
                <a:effectLst>
                  <a:outerShdw blurRad="38100" dist="38100" dir="2700000" algn="tl">
                    <a:srgbClr val="000000">
                      <a:alpha val="43137"/>
                    </a:srgbClr>
                  </a:outerShdw>
                </a:effectLst>
                <a:latin typeface="Cordia New" panose="020B0304020202020204" pitchFamily="34" charset="-34"/>
                <a:cs typeface="Cordia New" panose="020B0304020202020204" pitchFamily="34" charset="-34"/>
              </a:rPr>
              <a:t>Ph.D.</a:t>
            </a:r>
          </a:p>
          <a:p>
            <a:pPr algn="ctr"/>
            <a:r>
              <a:rPr lang="th-TH" sz="2400" b="1" dirty="0">
                <a:solidFill>
                  <a:schemeClr val="bg1">
                    <a:lumMod val="85000"/>
                  </a:schemeClr>
                </a:solidFill>
                <a:effectLst>
                  <a:outerShdw blurRad="38100" dist="38100" dir="2700000" algn="tl">
                    <a:srgbClr val="000000">
                      <a:alpha val="43137"/>
                    </a:srgbClr>
                  </a:outerShdw>
                </a:effectLst>
                <a:latin typeface="Cordia New" panose="020B0304020202020204" pitchFamily="34" charset="-34"/>
                <a:cs typeface="Cordia New" panose="020B0304020202020204" pitchFamily="34" charset="-34"/>
              </a:rPr>
              <a:t>กรรมการ กพว</a:t>
            </a:r>
            <a:r>
              <a:rPr lang="en-US" sz="2400" b="1" dirty="0">
                <a:solidFill>
                  <a:schemeClr val="bg1">
                    <a:lumMod val="85000"/>
                  </a:schemeClr>
                </a:solidFill>
                <a:effectLst>
                  <a:outerShdw blurRad="38100" dist="38100" dir="2700000" algn="tl">
                    <a:srgbClr val="000000">
                      <a:alpha val="43137"/>
                    </a:srgbClr>
                  </a:outerShdw>
                </a:effectLst>
                <a:latin typeface="Cordia New" panose="020B0304020202020204" pitchFamily="34" charset="-34"/>
                <a:cs typeface="Cordia New" panose="020B0304020202020204" pitchFamily="34" charset="-34"/>
              </a:rPr>
              <a:t>.</a:t>
            </a:r>
            <a:r>
              <a:rPr lang="th-TH" sz="2400" b="1" dirty="0">
                <a:solidFill>
                  <a:schemeClr val="bg1">
                    <a:lumMod val="85000"/>
                  </a:schemeClr>
                </a:solidFill>
                <a:effectLst>
                  <a:outerShdw blurRad="38100" dist="38100" dir="2700000" algn="tl">
                    <a:srgbClr val="000000">
                      <a:alpha val="43137"/>
                    </a:srgbClr>
                  </a:outerShdw>
                </a:effectLst>
                <a:latin typeface="Cordia New" panose="020B0304020202020204" pitchFamily="34" charset="-34"/>
                <a:cs typeface="Cordia New" panose="020B0304020202020204" pitchFamily="34" charset="-34"/>
              </a:rPr>
              <a:t> และกรรมการสภาวิชาการ มหาวิทยาลัยแม่โจ้</a:t>
            </a:r>
          </a:p>
          <a:p>
            <a:endParaRPr lang="th-TH" sz="1800" b="1" dirty="0">
              <a:solidFill>
                <a:schemeClr val="accent2">
                  <a:lumMod val="75000"/>
                </a:schemeClr>
              </a:solidFill>
            </a:endParaRPr>
          </a:p>
        </p:txBody>
      </p:sp>
      <p:sp>
        <p:nvSpPr>
          <p:cNvPr id="4" name="Slide Number Placeholder 3">
            <a:extLst>
              <a:ext uri="{FF2B5EF4-FFF2-40B4-BE49-F238E27FC236}">
                <a16:creationId xmlns:a16="http://schemas.microsoft.com/office/drawing/2014/main" id="{027D704E-2C6E-49C6-8F5D-1201210BE315}"/>
              </a:ext>
            </a:extLst>
          </p:cNvPr>
          <p:cNvSpPr txBox="1">
            <a:spLocks/>
          </p:cNvSpPr>
          <p:nvPr/>
        </p:nvSpPr>
        <p:spPr>
          <a:xfrm>
            <a:off x="8480584" y="4673651"/>
            <a:ext cx="548700" cy="39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defRPr/>
            </a:pPr>
            <a:fld id="{5B8B9B19-1D61-4FFA-AB48-6D7BD1BC1E2C}" type="slidenum">
              <a:rPr lang="th-TH" smtClean="0"/>
              <a:pPr>
                <a:defRPr/>
              </a:pPr>
              <a:t>1</a:t>
            </a:fld>
            <a:endParaRPr lang="th-TH"/>
          </a:p>
        </p:txBody>
      </p:sp>
      <p:pic>
        <p:nvPicPr>
          <p:cNvPr id="7" name="Graphic 6" descr="Fireworks with solid fill">
            <a:extLst>
              <a:ext uri="{FF2B5EF4-FFF2-40B4-BE49-F238E27FC236}">
                <a16:creationId xmlns:a16="http://schemas.microsoft.com/office/drawing/2014/main" id="{7C3A4921-2313-4D3E-8157-DEEE077349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608" y="264785"/>
            <a:ext cx="1152128" cy="1152128"/>
          </a:xfrm>
          <a:prstGeom prst="rect">
            <a:avLst/>
          </a:prstGeom>
        </p:spPr>
      </p:pic>
      <p:pic>
        <p:nvPicPr>
          <p:cNvPr id="8" name="Graphic 7" descr="Fireworks outline">
            <a:extLst>
              <a:ext uri="{FF2B5EF4-FFF2-40B4-BE49-F238E27FC236}">
                <a16:creationId xmlns:a16="http://schemas.microsoft.com/office/drawing/2014/main" id="{7C81EF77-487D-4B80-8FC9-14E5D0E690A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18821" y="1204282"/>
            <a:ext cx="914400" cy="914400"/>
          </a:xfrm>
          <a:prstGeom prst="rect">
            <a:avLst/>
          </a:prstGeom>
        </p:spPr>
      </p:pic>
      <p:pic>
        <p:nvPicPr>
          <p:cNvPr id="9" name="Graphic 8" descr="Fireworks with solid fill">
            <a:extLst>
              <a:ext uri="{FF2B5EF4-FFF2-40B4-BE49-F238E27FC236}">
                <a16:creationId xmlns:a16="http://schemas.microsoft.com/office/drawing/2014/main" id="{8CB6C622-FE1A-40FF-9BD7-58EE0870DFA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216460">
            <a:off x="606974" y="828384"/>
            <a:ext cx="1411660" cy="14116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5576" y="1815700"/>
            <a:ext cx="5511300" cy="857400"/>
          </a:xfrm>
        </p:spPr>
        <p:txBody>
          <a:bodyPr/>
          <a:lstStyle/>
          <a:p>
            <a:r>
              <a:rPr lang="th-TH" sz="5400" dirty="0">
                <a:solidFill>
                  <a:schemeClr val="accent4">
                    <a:lumMod val="50000"/>
                  </a:schemeClr>
                </a:solidFill>
                <a:latin typeface="Cordia New" panose="020B0304020202020204" pitchFamily="34" charset="-34"/>
                <a:cs typeface="Cordia New" panose="020B0304020202020204" pitchFamily="34" charset="-34"/>
              </a:rPr>
              <a:t>ระดับชาติ หรือ นานาชาติ</a:t>
            </a:r>
          </a:p>
        </p:txBody>
      </p:sp>
      <p:sp>
        <p:nvSpPr>
          <p:cNvPr id="5" name="Text Placeholder 4"/>
          <p:cNvSpPr>
            <a:spLocks noGrp="1"/>
          </p:cNvSpPr>
          <p:nvPr>
            <p:ph type="body" idx="1"/>
          </p:nvPr>
        </p:nvSpPr>
        <p:spPr/>
        <p:txBody>
          <a:bodyPr/>
          <a:lstStyle/>
          <a:p>
            <a:pPr>
              <a:buNone/>
            </a:pPr>
            <a:endParaRPr lang="th-TH" sz="2800" dirty="0">
              <a:solidFill>
                <a:schemeClr val="accent4">
                  <a:lumMod val="50000"/>
                </a:schemeClr>
              </a:solidFill>
              <a:latin typeface="Cordia New" panose="020B0304020202020204" pitchFamily="34" charset="-34"/>
              <a:cs typeface="Cordia New" panose="020B0304020202020204" pitchFamily="34" charset="-34"/>
            </a:endParaRPr>
          </a:p>
          <a:p>
            <a:pPr>
              <a:buNone/>
            </a:pPr>
            <a:endParaRPr lang="th-TH" sz="2800" dirty="0">
              <a:solidFill>
                <a:schemeClr val="accent4">
                  <a:lumMod val="50000"/>
                </a:schemeClr>
              </a:solidFill>
              <a:latin typeface="Cordia New" panose="020B0304020202020204" pitchFamily="34" charset="-34"/>
              <a:cs typeface="Cordia New" panose="020B0304020202020204" pitchFamily="34" charset="-34"/>
            </a:endParaRPr>
          </a:p>
        </p:txBody>
      </p:sp>
      <p:grpSp>
        <p:nvGrpSpPr>
          <p:cNvPr id="6" name="Group 5">
            <a:extLst>
              <a:ext uri="{FF2B5EF4-FFF2-40B4-BE49-F238E27FC236}">
                <a16:creationId xmlns:a16="http://schemas.microsoft.com/office/drawing/2014/main" id="{71D31F3C-8A70-462B-AD06-A2AED6B98169}"/>
              </a:ext>
            </a:extLst>
          </p:cNvPr>
          <p:cNvGrpSpPr/>
          <p:nvPr/>
        </p:nvGrpSpPr>
        <p:grpSpPr>
          <a:xfrm>
            <a:off x="107504" y="195486"/>
            <a:ext cx="6801473" cy="443630"/>
            <a:chOff x="366271" y="188584"/>
            <a:chExt cx="9068630" cy="591506"/>
          </a:xfrm>
        </p:grpSpPr>
        <p:cxnSp>
          <p:nvCxnSpPr>
            <p:cNvPr id="7" name="ตัวเชื่อมต่อตรง 7">
              <a:extLst>
                <a:ext uri="{FF2B5EF4-FFF2-40B4-BE49-F238E27FC236}">
                  <a16:creationId xmlns:a16="http://schemas.microsoft.com/office/drawing/2014/main" id="{C739B281-EC57-4E38-BCBC-5654C3F617E3}"/>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C8B42717-24D0-4270-89A8-4A8B7A405B97}"/>
                </a:ext>
              </a:extLst>
            </p:cNvPr>
            <p:cNvGrpSpPr/>
            <p:nvPr/>
          </p:nvGrpSpPr>
          <p:grpSpPr>
            <a:xfrm>
              <a:off x="366271" y="188584"/>
              <a:ext cx="9068630" cy="591506"/>
              <a:chOff x="366271" y="188584"/>
              <a:chExt cx="9068630" cy="591506"/>
            </a:xfrm>
          </p:grpSpPr>
          <p:sp>
            <p:nvSpPr>
              <p:cNvPr id="9" name="TextBox 8">
                <a:extLst>
                  <a:ext uri="{FF2B5EF4-FFF2-40B4-BE49-F238E27FC236}">
                    <a16:creationId xmlns:a16="http://schemas.microsoft.com/office/drawing/2014/main" id="{8F49B566-EC53-44B7-924B-90CB583E7E4D}"/>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10" name="ตัวเชื่อมต่อตรง 8">
                <a:extLst>
                  <a:ext uri="{FF2B5EF4-FFF2-40B4-BE49-F238E27FC236}">
                    <a16:creationId xmlns:a16="http://schemas.microsoft.com/office/drawing/2014/main" id="{B61E0663-4DAA-4063-9764-A224278C9052}"/>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38FDAD-AF2B-47F8-9243-79ED8E10AFE3}"/>
                  </a:ext>
                </a:extLst>
              </p:cNvPr>
              <p:cNvGrpSpPr/>
              <p:nvPr/>
            </p:nvGrpSpPr>
            <p:grpSpPr>
              <a:xfrm>
                <a:off x="8791959" y="188584"/>
                <a:ext cx="642942" cy="591506"/>
                <a:chOff x="8723795" y="1304447"/>
                <a:chExt cx="642942" cy="591506"/>
              </a:xfrm>
            </p:grpSpPr>
            <p:pic>
              <p:nvPicPr>
                <p:cNvPr id="12" name="ตัวยึดเนื้อหา 3" descr="logo.jpg">
                  <a:extLst>
                    <a:ext uri="{FF2B5EF4-FFF2-40B4-BE49-F238E27FC236}">
                      <a16:creationId xmlns:a16="http://schemas.microsoft.com/office/drawing/2014/main" id="{B78E8DB3-F25C-4D98-93EA-8DD8459A5327}"/>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3" name="Oval 12">
                  <a:extLst>
                    <a:ext uri="{FF2B5EF4-FFF2-40B4-BE49-F238E27FC236}">
                      <a16:creationId xmlns:a16="http://schemas.microsoft.com/office/drawing/2014/main" id="{59692C00-2EDD-4D32-B433-CCA416394046}"/>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Tree>
    <p:extLst>
      <p:ext uri="{BB962C8B-B14F-4D97-AF65-F5344CB8AC3E}">
        <p14:creationId xmlns:p14="http://schemas.microsoft.com/office/powerpoint/2010/main" val="1242645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F5E88-EF8F-2D45-F9A0-9FA03A0D7FAB}"/>
              </a:ext>
            </a:extLst>
          </p:cNvPr>
          <p:cNvSpPr>
            <a:spLocks noGrp="1"/>
          </p:cNvSpPr>
          <p:nvPr>
            <p:ph type="title"/>
          </p:nvPr>
        </p:nvSpPr>
        <p:spPr>
          <a:xfrm>
            <a:off x="683568" y="1419622"/>
            <a:ext cx="5511300" cy="857400"/>
          </a:xfrm>
        </p:spPr>
        <p:txBody>
          <a:bodyPr/>
          <a:lstStyle/>
          <a:p>
            <a:r>
              <a:rPr lang="en-US" dirty="0">
                <a:solidFill>
                  <a:schemeClr val="accent2">
                    <a:lumMod val="75000"/>
                  </a:schemeClr>
                </a:solidFill>
                <a:latin typeface="Cordia New" panose="020B0304020202020204" pitchFamily="34" charset="-34"/>
                <a:cs typeface="Cordia New" panose="020B0304020202020204" pitchFamily="34" charset="-34"/>
              </a:rPr>
              <a:t>Impact factor &amp; Quartile</a:t>
            </a:r>
          </a:p>
        </p:txBody>
      </p:sp>
      <p:sp>
        <p:nvSpPr>
          <p:cNvPr id="4" name="Slide Number Placeholder 3">
            <a:extLst>
              <a:ext uri="{FF2B5EF4-FFF2-40B4-BE49-F238E27FC236}">
                <a16:creationId xmlns:a16="http://schemas.microsoft.com/office/drawing/2014/main" id="{54A1ADBD-48BE-25BA-F558-F5DD02FBAFD4}"/>
              </a:ext>
            </a:extLst>
          </p:cNvPr>
          <p:cNvSpPr>
            <a:spLocks noGrp="1"/>
          </p:cNvSpPr>
          <p:nvPr>
            <p:ph type="sldNum" idx="12"/>
          </p:nvPr>
        </p:nvSpPr>
        <p:spPr/>
        <p:txBody>
          <a:bodyPr/>
          <a:lstStyle/>
          <a:p>
            <a:pPr marL="0" lvl="0" indent="0">
              <a:spcBef>
                <a:spcPts val="0"/>
              </a:spcBef>
              <a:buNone/>
            </a:pPr>
            <a:fld id="{00000000-1234-1234-1234-123412341234}" type="slidenum">
              <a:rPr lang="en" smtClean="0"/>
              <a:pPr marL="0" lvl="0" indent="0">
                <a:spcBef>
                  <a:spcPts val="0"/>
                </a:spcBef>
                <a:buNone/>
              </a:pPr>
              <a:t>11</a:t>
            </a:fld>
            <a:endParaRPr lang="en"/>
          </a:p>
        </p:txBody>
      </p:sp>
      <p:grpSp>
        <p:nvGrpSpPr>
          <p:cNvPr id="5" name="Group 4">
            <a:extLst>
              <a:ext uri="{FF2B5EF4-FFF2-40B4-BE49-F238E27FC236}">
                <a16:creationId xmlns:a16="http://schemas.microsoft.com/office/drawing/2014/main" id="{6A334219-AE77-9C34-3385-AF87E7D36EAD}"/>
              </a:ext>
            </a:extLst>
          </p:cNvPr>
          <p:cNvGrpSpPr/>
          <p:nvPr/>
        </p:nvGrpSpPr>
        <p:grpSpPr>
          <a:xfrm>
            <a:off x="107504" y="195486"/>
            <a:ext cx="6801473" cy="443630"/>
            <a:chOff x="366271" y="188584"/>
            <a:chExt cx="9068630" cy="591506"/>
          </a:xfrm>
        </p:grpSpPr>
        <p:cxnSp>
          <p:nvCxnSpPr>
            <p:cNvPr id="6" name="ตัวเชื่อมต่อตรง 7">
              <a:extLst>
                <a:ext uri="{FF2B5EF4-FFF2-40B4-BE49-F238E27FC236}">
                  <a16:creationId xmlns:a16="http://schemas.microsoft.com/office/drawing/2014/main" id="{CA52CE44-8E7F-AEC8-C7DD-CAABDF229FE8}"/>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B8B2A1E3-F9D8-B542-DB70-CB2B3A957FEA}"/>
                </a:ext>
              </a:extLst>
            </p:cNvPr>
            <p:cNvGrpSpPr/>
            <p:nvPr/>
          </p:nvGrpSpPr>
          <p:grpSpPr>
            <a:xfrm>
              <a:off x="366271" y="188584"/>
              <a:ext cx="9068630" cy="591506"/>
              <a:chOff x="366271" y="188584"/>
              <a:chExt cx="9068630" cy="591506"/>
            </a:xfrm>
          </p:grpSpPr>
          <p:sp>
            <p:nvSpPr>
              <p:cNvPr id="8" name="TextBox 7">
                <a:extLst>
                  <a:ext uri="{FF2B5EF4-FFF2-40B4-BE49-F238E27FC236}">
                    <a16:creationId xmlns:a16="http://schemas.microsoft.com/office/drawing/2014/main" id="{5D1CCD31-ED85-1B9D-2642-B263DBAF7923}"/>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9" name="ตัวเชื่อมต่อตรง 8">
                <a:extLst>
                  <a:ext uri="{FF2B5EF4-FFF2-40B4-BE49-F238E27FC236}">
                    <a16:creationId xmlns:a16="http://schemas.microsoft.com/office/drawing/2014/main" id="{FC7F1FE8-555D-23C2-E328-4A264FD34E7D}"/>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6E319CFF-9DC5-C013-4711-4F0D16386209}"/>
                  </a:ext>
                </a:extLst>
              </p:cNvPr>
              <p:cNvGrpSpPr/>
              <p:nvPr/>
            </p:nvGrpSpPr>
            <p:grpSpPr>
              <a:xfrm>
                <a:off x="8791959" y="188584"/>
                <a:ext cx="642942" cy="591506"/>
                <a:chOff x="8723795" y="1304447"/>
                <a:chExt cx="642942" cy="591506"/>
              </a:xfrm>
            </p:grpSpPr>
            <p:pic>
              <p:nvPicPr>
                <p:cNvPr id="11" name="ตัวยึดเนื้อหา 3" descr="logo.jpg">
                  <a:extLst>
                    <a:ext uri="{FF2B5EF4-FFF2-40B4-BE49-F238E27FC236}">
                      <a16:creationId xmlns:a16="http://schemas.microsoft.com/office/drawing/2014/main" id="{15FD9191-1E0E-2C7F-5AA1-EA9065661AF3}"/>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2" name="Oval 11">
                  <a:extLst>
                    <a:ext uri="{FF2B5EF4-FFF2-40B4-BE49-F238E27FC236}">
                      <a16:creationId xmlns:a16="http://schemas.microsoft.com/office/drawing/2014/main" id="{34445A7D-24D6-81E3-AF56-47D3E93997BB}"/>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
        <p:nvSpPr>
          <p:cNvPr id="13" name="Title 1">
            <a:extLst>
              <a:ext uri="{FF2B5EF4-FFF2-40B4-BE49-F238E27FC236}">
                <a16:creationId xmlns:a16="http://schemas.microsoft.com/office/drawing/2014/main" id="{3C59446E-387C-080E-E9C5-AB0FC4B22E4C}"/>
              </a:ext>
            </a:extLst>
          </p:cNvPr>
          <p:cNvSpPr txBox="1">
            <a:spLocks/>
          </p:cNvSpPr>
          <p:nvPr/>
        </p:nvSpPr>
        <p:spPr>
          <a:xfrm>
            <a:off x="1547664" y="2437779"/>
            <a:ext cx="5511300" cy="857400"/>
          </a:xfrm>
          <a:prstGeom prst="rect">
            <a:avLst/>
          </a:prstGeom>
          <a:noFill/>
          <a:ln>
            <a:noFill/>
          </a:ln>
        </p:spPr>
        <p:txBody>
          <a:bodyPr wrap="square"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lvl="1">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2pPr>
            <a:lvl3pPr lvl="2">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3pPr>
            <a:lvl4pPr lvl="3">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4pPr>
            <a:lvl5pPr lvl="4">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5pPr>
            <a:lvl6pPr lvl="5">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6pPr>
            <a:lvl7pPr lvl="6">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7pPr>
            <a:lvl8pPr lvl="7">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8pPr>
            <a:lvl9pPr lvl="8">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9pPr>
          </a:lstStyle>
          <a:p>
            <a:r>
              <a:rPr lang="th-TH" sz="4000" dirty="0">
                <a:solidFill>
                  <a:schemeClr val="accent3">
                    <a:lumMod val="75000"/>
                  </a:schemeClr>
                </a:solidFill>
                <a:latin typeface="Cordia New" panose="020B0304020202020204" pitchFamily="34" charset="-34"/>
                <a:cs typeface="Cordia New" panose="020B0304020202020204" pitchFamily="34" charset="-34"/>
              </a:rPr>
              <a:t>สำคัญอย่างไร</a:t>
            </a:r>
            <a:r>
              <a:rPr lang="en-US" sz="4000" dirty="0">
                <a:solidFill>
                  <a:schemeClr val="accent3">
                    <a:lumMod val="75000"/>
                  </a:schemeClr>
                </a:solidFill>
                <a:latin typeface="Cordia New" panose="020B0304020202020204" pitchFamily="34" charset="-34"/>
                <a:cs typeface="Cordia New" panose="020B0304020202020204" pitchFamily="34" charset="-34"/>
              </a:rPr>
              <a:t>?</a:t>
            </a:r>
          </a:p>
        </p:txBody>
      </p:sp>
    </p:spTree>
    <p:extLst>
      <p:ext uri="{BB962C8B-B14F-4D97-AF65-F5344CB8AC3E}">
        <p14:creationId xmlns:p14="http://schemas.microsoft.com/office/powerpoint/2010/main" val="2436327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115616" y="1316285"/>
            <a:ext cx="5511300" cy="857400"/>
          </a:xfrm>
        </p:spPr>
        <p:txBody>
          <a:bodyPr/>
          <a:lstStyle/>
          <a:p>
            <a:r>
              <a:rPr lang="th-TH" dirty="0">
                <a:solidFill>
                  <a:schemeClr val="accent4">
                    <a:lumMod val="50000"/>
                  </a:schemeClr>
                </a:solidFill>
              </a:rPr>
              <a:t>ดังนั้นจึงควร</a:t>
            </a:r>
            <a:r>
              <a:rPr lang="en-US" dirty="0">
                <a:solidFill>
                  <a:schemeClr val="accent4">
                    <a:lumMod val="50000"/>
                  </a:schemeClr>
                </a:solidFill>
              </a:rPr>
              <a:t>…..</a:t>
            </a:r>
            <a:endParaRPr lang="th-TH" dirty="0">
              <a:solidFill>
                <a:schemeClr val="accent4">
                  <a:lumMod val="50000"/>
                </a:schemeClr>
              </a:solidFill>
            </a:endParaRPr>
          </a:p>
        </p:txBody>
      </p:sp>
      <p:sp>
        <p:nvSpPr>
          <p:cNvPr id="3" name="ตัวยึดข้อความ 2"/>
          <p:cNvSpPr>
            <a:spLocks noGrp="1"/>
          </p:cNvSpPr>
          <p:nvPr>
            <p:ph type="body" idx="1"/>
          </p:nvPr>
        </p:nvSpPr>
        <p:spPr>
          <a:xfrm>
            <a:off x="1115616" y="2211710"/>
            <a:ext cx="5511300" cy="2605200"/>
          </a:xfrm>
        </p:spPr>
        <p:txBody>
          <a:bodyPr/>
          <a:lstStyle/>
          <a:p>
            <a:pPr marL="177800" indent="-177800">
              <a:buFont typeface="Arial" pitchFamily="34" charset="0"/>
              <a:buChar char="•"/>
            </a:pPr>
            <a:r>
              <a:rPr lang="th-TH" sz="2400" dirty="0">
                <a:solidFill>
                  <a:schemeClr val="accent4">
                    <a:lumMod val="50000"/>
                  </a:schemeClr>
                </a:solidFill>
                <a:latin typeface="Cordia New" panose="020B0304020202020204" pitchFamily="34" charset="-34"/>
                <a:cs typeface="Cordia New" panose="020B0304020202020204" pitchFamily="34" charset="-34"/>
              </a:rPr>
              <a:t>ปรึกษาผู้รู้ในสายงานเดียวกัน</a:t>
            </a:r>
            <a:r>
              <a:rPr lang="en-US" sz="2400" dirty="0">
                <a:solidFill>
                  <a:schemeClr val="accent4">
                    <a:lumMod val="50000"/>
                  </a:schemeClr>
                </a:solidFill>
                <a:latin typeface="Cordia New" panose="020B0304020202020204" pitchFamily="34" charset="-34"/>
                <a:cs typeface="Cordia New" panose="020B0304020202020204" pitchFamily="34" charset="-34"/>
              </a:rPr>
              <a:t>,</a:t>
            </a:r>
          </a:p>
          <a:p>
            <a:pPr marL="177800" indent="-177800">
              <a:buFont typeface="Arial" pitchFamily="34" charset="0"/>
              <a:buChar char="•"/>
            </a:pPr>
            <a:r>
              <a:rPr lang="th-TH" sz="2400" dirty="0">
                <a:solidFill>
                  <a:schemeClr val="accent4">
                    <a:lumMod val="50000"/>
                  </a:schemeClr>
                </a:solidFill>
                <a:latin typeface="Cordia New" panose="020B0304020202020204" pitchFamily="34" charset="-34"/>
                <a:cs typeface="Cordia New" panose="020B0304020202020204" pitchFamily="34" charset="-34"/>
              </a:rPr>
              <a:t>เลือกวารสารในฐานข้อมูลที่เชื่อถือได้</a:t>
            </a:r>
            <a:endParaRPr lang="en-US" sz="2400" dirty="0">
              <a:solidFill>
                <a:schemeClr val="accent4">
                  <a:lumMod val="50000"/>
                </a:schemeClr>
              </a:solidFill>
              <a:latin typeface="Cordia New" panose="020B0304020202020204" pitchFamily="34" charset="-34"/>
              <a:cs typeface="Cordia New" panose="020B0304020202020204" pitchFamily="34" charset="-34"/>
            </a:endParaRPr>
          </a:p>
          <a:p>
            <a:pPr marL="180975" indent="-180975">
              <a:buFont typeface="Arial" pitchFamily="34" charset="0"/>
              <a:buChar char="•"/>
            </a:pPr>
            <a:r>
              <a:rPr lang="th-TH" sz="2400" dirty="0">
                <a:solidFill>
                  <a:schemeClr val="accent4">
                    <a:lumMod val="50000"/>
                  </a:schemeClr>
                </a:solidFill>
                <a:latin typeface="Cordia New" panose="020B0304020202020204" pitchFamily="34" charset="-34"/>
                <a:cs typeface="Cordia New" panose="020B0304020202020204" pitchFamily="34" charset="-34"/>
              </a:rPr>
              <a:t>พิจารณาจากผู้จัดพิมพ์ที่เชื่อถือได้</a:t>
            </a:r>
            <a:endParaRPr lang="en-US" sz="2400" dirty="0">
              <a:solidFill>
                <a:schemeClr val="accent4">
                  <a:lumMod val="50000"/>
                </a:schemeClr>
              </a:solidFill>
              <a:latin typeface="Cordia New" panose="020B0304020202020204" pitchFamily="34" charset="-34"/>
              <a:cs typeface="Cordia New" panose="020B0304020202020204" pitchFamily="34" charset="-34"/>
            </a:endParaRPr>
          </a:p>
          <a:p>
            <a:pPr marL="180975" indent="-180975">
              <a:buFont typeface="Arial" pitchFamily="34" charset="0"/>
              <a:buChar char="•"/>
            </a:pPr>
            <a:r>
              <a:rPr lang="th-TH" sz="2400" dirty="0">
                <a:solidFill>
                  <a:schemeClr val="accent4">
                    <a:lumMod val="50000"/>
                  </a:schemeClr>
                </a:solidFill>
                <a:latin typeface="Cordia New" panose="020B0304020202020204" pitchFamily="34" charset="-34"/>
                <a:cs typeface="Cordia New" panose="020B0304020202020204" pitchFamily="34" charset="-34"/>
              </a:rPr>
              <a:t>เลือกวารสารที่จัดพิมพ์โดยสมาคมวิชาชีพ</a:t>
            </a:r>
          </a:p>
        </p:txBody>
      </p:sp>
      <p:sp>
        <p:nvSpPr>
          <p:cNvPr id="4" name="ตัวยึดหมายเลขภาพนิ่ง 3"/>
          <p:cNvSpPr>
            <a:spLocks noGrp="1"/>
          </p:cNvSpPr>
          <p:nvPr>
            <p:ph type="sldNum" idx="12"/>
          </p:nvPr>
        </p:nvSpPr>
        <p:spPr/>
        <p:txBody>
          <a:bodyPr/>
          <a:lstStyle/>
          <a:p>
            <a:pPr marL="0" lvl="0" indent="0">
              <a:spcBef>
                <a:spcPts val="0"/>
              </a:spcBef>
              <a:buNone/>
            </a:pPr>
            <a:fld id="{00000000-1234-1234-1234-123412341234}" type="slidenum">
              <a:rPr lang="en" smtClean="0"/>
              <a:pPr marL="0" lvl="0" indent="0">
                <a:spcBef>
                  <a:spcPts val="0"/>
                </a:spcBef>
                <a:buNone/>
              </a:pPr>
              <a:t>12</a:t>
            </a:fld>
            <a:endParaRPr lang="en"/>
          </a:p>
        </p:txBody>
      </p:sp>
      <p:grpSp>
        <p:nvGrpSpPr>
          <p:cNvPr id="5" name="Group 4">
            <a:extLst>
              <a:ext uri="{FF2B5EF4-FFF2-40B4-BE49-F238E27FC236}">
                <a16:creationId xmlns:a16="http://schemas.microsoft.com/office/drawing/2014/main" id="{A252B0F1-7B07-43C1-BED0-E32EA9D6CC4B}"/>
              </a:ext>
            </a:extLst>
          </p:cNvPr>
          <p:cNvGrpSpPr/>
          <p:nvPr/>
        </p:nvGrpSpPr>
        <p:grpSpPr>
          <a:xfrm>
            <a:off x="107504" y="195486"/>
            <a:ext cx="6801473" cy="443630"/>
            <a:chOff x="366271" y="188584"/>
            <a:chExt cx="9068630" cy="591506"/>
          </a:xfrm>
        </p:grpSpPr>
        <p:cxnSp>
          <p:nvCxnSpPr>
            <p:cNvPr id="6" name="ตัวเชื่อมต่อตรง 7">
              <a:extLst>
                <a:ext uri="{FF2B5EF4-FFF2-40B4-BE49-F238E27FC236}">
                  <a16:creationId xmlns:a16="http://schemas.microsoft.com/office/drawing/2014/main" id="{EB71863E-FA94-4AB1-94D4-C5674A9A098D}"/>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275D19F3-FBA1-4860-BD24-E36723070915}"/>
                </a:ext>
              </a:extLst>
            </p:cNvPr>
            <p:cNvGrpSpPr/>
            <p:nvPr/>
          </p:nvGrpSpPr>
          <p:grpSpPr>
            <a:xfrm>
              <a:off x="366271" y="188584"/>
              <a:ext cx="9068630" cy="591506"/>
              <a:chOff x="366271" y="188584"/>
              <a:chExt cx="9068630" cy="591506"/>
            </a:xfrm>
          </p:grpSpPr>
          <p:sp>
            <p:nvSpPr>
              <p:cNvPr id="8" name="TextBox 7">
                <a:extLst>
                  <a:ext uri="{FF2B5EF4-FFF2-40B4-BE49-F238E27FC236}">
                    <a16:creationId xmlns:a16="http://schemas.microsoft.com/office/drawing/2014/main" id="{46A6CA9E-5FF9-4CA7-A227-F3B72928B7A0}"/>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9" name="ตัวเชื่อมต่อตรง 8">
                <a:extLst>
                  <a:ext uri="{FF2B5EF4-FFF2-40B4-BE49-F238E27FC236}">
                    <a16:creationId xmlns:a16="http://schemas.microsoft.com/office/drawing/2014/main" id="{1B0CD42C-FDF3-4E7A-8F41-76A6C02BCFEE}"/>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4CE5B605-F290-4ADA-95AF-4A1ED0CA243F}"/>
                  </a:ext>
                </a:extLst>
              </p:cNvPr>
              <p:cNvGrpSpPr/>
              <p:nvPr/>
            </p:nvGrpSpPr>
            <p:grpSpPr>
              <a:xfrm>
                <a:off x="8791959" y="188584"/>
                <a:ext cx="642942" cy="591506"/>
                <a:chOff x="8723795" y="1304447"/>
                <a:chExt cx="642942" cy="591506"/>
              </a:xfrm>
            </p:grpSpPr>
            <p:pic>
              <p:nvPicPr>
                <p:cNvPr id="11" name="ตัวยึดเนื้อหา 3" descr="logo.jpg">
                  <a:extLst>
                    <a:ext uri="{FF2B5EF4-FFF2-40B4-BE49-F238E27FC236}">
                      <a16:creationId xmlns:a16="http://schemas.microsoft.com/office/drawing/2014/main" id="{8A6593FB-1A84-47F4-934D-F2CB690913A1}"/>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2" name="Oval 11">
                  <a:extLst>
                    <a:ext uri="{FF2B5EF4-FFF2-40B4-BE49-F238E27FC236}">
                      <a16:creationId xmlns:a16="http://schemas.microsoft.com/office/drawing/2014/main" id="{CBF2E2D1-9CE3-4BFB-BCCE-2E50DE53132C}"/>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583E3B-B3CA-C4CE-BA1F-DCEB3243BD79}"/>
              </a:ext>
            </a:extLst>
          </p:cNvPr>
          <p:cNvSpPr>
            <a:spLocks noGrp="1"/>
          </p:cNvSpPr>
          <p:nvPr>
            <p:ph type="ctrTitle"/>
          </p:nvPr>
        </p:nvSpPr>
        <p:spPr>
          <a:xfrm>
            <a:off x="539552" y="1491630"/>
            <a:ext cx="5250300" cy="1159800"/>
          </a:xfrm>
        </p:spPr>
        <p:txBody>
          <a:bodyPr/>
          <a:lstStyle/>
          <a:p>
            <a:r>
              <a:rPr lang="th-TH" dirty="0">
                <a:latin typeface="Cordia New" panose="020B0304020202020204" pitchFamily="34" charset="-34"/>
                <a:cs typeface="Cordia New" panose="020B0304020202020204" pitchFamily="34" charset="-34"/>
              </a:rPr>
              <a:t>เทคนิคการเขียน </a:t>
            </a:r>
            <a:r>
              <a:rPr lang="en-US" dirty="0">
                <a:latin typeface="Cordia New" panose="020B0304020202020204" pitchFamily="34" charset="-34"/>
                <a:cs typeface="Cordia New" panose="020B0304020202020204" pitchFamily="34" charset="-34"/>
              </a:rPr>
              <a:t>paper</a:t>
            </a:r>
            <a:r>
              <a:rPr lang="th-TH" dirty="0">
                <a:latin typeface="Cordia New" panose="020B0304020202020204" pitchFamily="34" charset="-34"/>
                <a:cs typeface="Cordia New" panose="020B0304020202020204" pitchFamily="34" charset="-34"/>
              </a:rPr>
              <a:t> </a:t>
            </a:r>
            <a:endParaRPr lang="en-US" dirty="0">
              <a:latin typeface="Cordia New" panose="020B0304020202020204" pitchFamily="34" charset="-34"/>
              <a:cs typeface="Cordia New" panose="020B0304020202020204" pitchFamily="34" charset="-34"/>
            </a:endParaRPr>
          </a:p>
        </p:txBody>
      </p:sp>
      <p:sp>
        <p:nvSpPr>
          <p:cNvPr id="4" name="Slide Number Placeholder 3">
            <a:extLst>
              <a:ext uri="{FF2B5EF4-FFF2-40B4-BE49-F238E27FC236}">
                <a16:creationId xmlns:a16="http://schemas.microsoft.com/office/drawing/2014/main" id="{1BB4DF48-A3A6-0159-ADCE-E30386941EA5}"/>
              </a:ext>
            </a:extLst>
          </p:cNvPr>
          <p:cNvSpPr>
            <a:spLocks noGrp="1"/>
          </p:cNvSpPr>
          <p:nvPr>
            <p:ph type="sldNum" idx="4294967295"/>
          </p:nvPr>
        </p:nvSpPr>
        <p:spPr>
          <a:xfrm>
            <a:off x="8594725" y="4673600"/>
            <a:ext cx="549275" cy="393700"/>
          </a:xfrm>
        </p:spPr>
        <p:txBody>
          <a:bodyPr/>
          <a:lstStyle/>
          <a:p>
            <a:pPr marL="0" lvl="0" indent="0">
              <a:spcBef>
                <a:spcPts val="0"/>
              </a:spcBef>
              <a:buNone/>
            </a:pPr>
            <a:fld id="{00000000-1234-1234-1234-123412341234}" type="slidenum">
              <a:rPr lang="en" smtClean="0"/>
              <a:pPr marL="0" lvl="0" indent="0">
                <a:spcBef>
                  <a:spcPts val="0"/>
                </a:spcBef>
                <a:buNone/>
              </a:pPr>
              <a:t>13</a:t>
            </a:fld>
            <a:endParaRPr lang="en"/>
          </a:p>
        </p:txBody>
      </p:sp>
    </p:spTree>
    <p:extLst>
      <p:ext uri="{BB962C8B-B14F-4D97-AF65-F5344CB8AC3E}">
        <p14:creationId xmlns:p14="http://schemas.microsoft.com/office/powerpoint/2010/main" val="729649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857238"/>
            <a:ext cx="6170836" cy="1068946"/>
          </a:xfrm>
        </p:spPr>
        <p:txBody>
          <a:bodyPr/>
          <a:lstStyle/>
          <a:p>
            <a:r>
              <a:rPr lang="th-TH" b="1" dirty="0">
                <a:solidFill>
                  <a:schemeClr val="accent1">
                    <a:lumMod val="75000"/>
                  </a:schemeClr>
                </a:solidFill>
                <a:latin typeface="Cordia New" panose="020B0304020202020204" pitchFamily="34" charset="-34"/>
                <a:cs typeface="Cordia New" panose="020B0304020202020204" pitchFamily="34" charset="-34"/>
              </a:rPr>
              <a:t>เปเปอร์ดีต้องมาจากงานวิจัยที่ดี</a:t>
            </a:r>
          </a:p>
        </p:txBody>
      </p:sp>
      <p:sp>
        <p:nvSpPr>
          <p:cNvPr id="4" name="ตัวยึดหมายเลขภาพนิ่ง 3"/>
          <p:cNvSpPr>
            <a:spLocks noGrp="1"/>
          </p:cNvSpPr>
          <p:nvPr>
            <p:ph type="sldNum" idx="12"/>
          </p:nvPr>
        </p:nvSpPr>
        <p:spPr/>
        <p:txBody>
          <a:bodyPr/>
          <a:lstStyle/>
          <a:p>
            <a:pPr marL="0" lvl="0" indent="0">
              <a:spcBef>
                <a:spcPts val="0"/>
              </a:spcBef>
              <a:buNone/>
            </a:pPr>
            <a:fld id="{00000000-1234-1234-1234-123412341234}" type="slidenum">
              <a:rPr lang="en" smtClean="0"/>
              <a:pPr marL="0" lvl="0" indent="0">
                <a:spcBef>
                  <a:spcPts val="0"/>
                </a:spcBef>
                <a:buNone/>
              </a:pPr>
              <a:t>14</a:t>
            </a:fld>
            <a:endParaRPr lang="en"/>
          </a:p>
        </p:txBody>
      </p:sp>
      <p:grpSp>
        <p:nvGrpSpPr>
          <p:cNvPr id="12" name="Group 11">
            <a:extLst>
              <a:ext uri="{FF2B5EF4-FFF2-40B4-BE49-F238E27FC236}">
                <a16:creationId xmlns:a16="http://schemas.microsoft.com/office/drawing/2014/main" id="{59AF232E-EEE4-4C38-9DAD-1C69D6702D73}"/>
              </a:ext>
            </a:extLst>
          </p:cNvPr>
          <p:cNvGrpSpPr/>
          <p:nvPr/>
        </p:nvGrpSpPr>
        <p:grpSpPr>
          <a:xfrm>
            <a:off x="107504" y="195486"/>
            <a:ext cx="6801473" cy="443630"/>
            <a:chOff x="366271" y="188584"/>
            <a:chExt cx="9068630" cy="591506"/>
          </a:xfrm>
        </p:grpSpPr>
        <p:cxnSp>
          <p:nvCxnSpPr>
            <p:cNvPr id="13" name="ตัวเชื่อมต่อตรง 7">
              <a:extLst>
                <a:ext uri="{FF2B5EF4-FFF2-40B4-BE49-F238E27FC236}">
                  <a16:creationId xmlns:a16="http://schemas.microsoft.com/office/drawing/2014/main" id="{735AD690-FEB3-4813-8215-33A8C1D91C98}"/>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448D594-CFC6-4498-B91E-C203F7D919BD}"/>
                </a:ext>
              </a:extLst>
            </p:cNvPr>
            <p:cNvGrpSpPr/>
            <p:nvPr/>
          </p:nvGrpSpPr>
          <p:grpSpPr>
            <a:xfrm>
              <a:off x="366271" y="188584"/>
              <a:ext cx="9068630" cy="591506"/>
              <a:chOff x="366271" y="188584"/>
              <a:chExt cx="9068630" cy="591506"/>
            </a:xfrm>
          </p:grpSpPr>
          <p:sp>
            <p:nvSpPr>
              <p:cNvPr id="15" name="TextBox 14">
                <a:extLst>
                  <a:ext uri="{FF2B5EF4-FFF2-40B4-BE49-F238E27FC236}">
                    <a16:creationId xmlns:a16="http://schemas.microsoft.com/office/drawing/2014/main" id="{F198DC6F-B9BB-4538-A300-D9D4E998196B}"/>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16" name="ตัวเชื่อมต่อตรง 8">
                <a:extLst>
                  <a:ext uri="{FF2B5EF4-FFF2-40B4-BE49-F238E27FC236}">
                    <a16:creationId xmlns:a16="http://schemas.microsoft.com/office/drawing/2014/main" id="{33DBA8F2-08FB-43D2-BC48-223D7B740938}"/>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C3716828-902D-4565-B371-828E2C388093}"/>
                  </a:ext>
                </a:extLst>
              </p:cNvPr>
              <p:cNvGrpSpPr/>
              <p:nvPr/>
            </p:nvGrpSpPr>
            <p:grpSpPr>
              <a:xfrm>
                <a:off x="8791959" y="188584"/>
                <a:ext cx="642942" cy="591506"/>
                <a:chOff x="8723795" y="1304447"/>
                <a:chExt cx="642942" cy="591506"/>
              </a:xfrm>
            </p:grpSpPr>
            <p:pic>
              <p:nvPicPr>
                <p:cNvPr id="18" name="ตัวยึดเนื้อหา 3" descr="logo.jpg">
                  <a:extLst>
                    <a:ext uri="{FF2B5EF4-FFF2-40B4-BE49-F238E27FC236}">
                      <a16:creationId xmlns:a16="http://schemas.microsoft.com/office/drawing/2014/main" id="{71BC3B62-9658-4BC9-BA19-EC1D6D612595}"/>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9" name="Oval 18">
                  <a:extLst>
                    <a:ext uri="{FF2B5EF4-FFF2-40B4-BE49-F238E27FC236}">
                      <a16:creationId xmlns:a16="http://schemas.microsoft.com/office/drawing/2014/main" id="{5FF73FFD-0279-4C7A-ACE5-0B3565233F9D}"/>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graphicFrame>
        <p:nvGraphicFramePr>
          <p:cNvPr id="3" name="Diagram 2">
            <a:extLst>
              <a:ext uri="{FF2B5EF4-FFF2-40B4-BE49-F238E27FC236}">
                <a16:creationId xmlns:a16="http://schemas.microsoft.com/office/drawing/2014/main" id="{B9E8CC11-A930-1A0B-FDB4-0F93A2AD507E}"/>
              </a:ext>
            </a:extLst>
          </p:cNvPr>
          <p:cNvGraphicFramePr/>
          <p:nvPr>
            <p:extLst>
              <p:ext uri="{D42A27DB-BD31-4B8C-83A1-F6EECF244321}">
                <p14:modId xmlns:p14="http://schemas.microsoft.com/office/powerpoint/2010/main" val="4271356942"/>
              </p:ext>
            </p:extLst>
          </p:nvPr>
        </p:nvGraphicFramePr>
        <p:xfrm>
          <a:off x="841043" y="2061992"/>
          <a:ext cx="4902770" cy="26080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857238"/>
            <a:ext cx="6170836" cy="1068946"/>
          </a:xfrm>
        </p:spPr>
        <p:txBody>
          <a:bodyPr/>
          <a:lstStyle/>
          <a:p>
            <a:r>
              <a:rPr lang="th-TH" sz="2800" b="1" dirty="0">
                <a:solidFill>
                  <a:schemeClr val="accent1">
                    <a:lumMod val="75000"/>
                  </a:schemeClr>
                </a:solidFill>
                <a:latin typeface="Cordia New" panose="020B0304020202020204" pitchFamily="34" charset="-34"/>
                <a:cs typeface="Cordia New" panose="020B0304020202020204" pitchFamily="34" charset="-34"/>
              </a:rPr>
              <a:t>กรณีศึกษา </a:t>
            </a:r>
            <a:r>
              <a:rPr lang="en-US" sz="2800" b="1" dirty="0">
                <a:solidFill>
                  <a:schemeClr val="accent1">
                    <a:lumMod val="75000"/>
                  </a:schemeClr>
                </a:solidFill>
                <a:latin typeface="Cordia New" panose="020B0304020202020204" pitchFamily="34" charset="-34"/>
                <a:cs typeface="Cordia New" panose="020B0304020202020204" pitchFamily="34" charset="-34"/>
              </a:rPr>
              <a:t>: </a:t>
            </a:r>
            <a:r>
              <a:rPr lang="th-TH" sz="2800" b="1" dirty="0">
                <a:solidFill>
                  <a:schemeClr val="accent1">
                    <a:lumMod val="75000"/>
                  </a:schemeClr>
                </a:solidFill>
                <a:latin typeface="Cordia New" panose="020B0304020202020204" pitchFamily="34" charset="-34"/>
                <a:cs typeface="Cordia New" panose="020B0304020202020204" pitchFamily="34" charset="-34"/>
              </a:rPr>
              <a:t>การคิดโจทย์วิจัยจากงานบริการวิชาการ</a:t>
            </a:r>
          </a:p>
        </p:txBody>
      </p:sp>
      <p:sp>
        <p:nvSpPr>
          <p:cNvPr id="4" name="ตัวยึดหมายเลขภาพนิ่ง 3"/>
          <p:cNvSpPr>
            <a:spLocks noGrp="1"/>
          </p:cNvSpPr>
          <p:nvPr>
            <p:ph type="sldNum" idx="12"/>
          </p:nvPr>
        </p:nvSpPr>
        <p:spPr/>
        <p:txBody>
          <a:bodyPr/>
          <a:lstStyle/>
          <a:p>
            <a:pPr marL="0" lvl="0" indent="0">
              <a:spcBef>
                <a:spcPts val="0"/>
              </a:spcBef>
              <a:buNone/>
            </a:pPr>
            <a:fld id="{00000000-1234-1234-1234-123412341234}" type="slidenum">
              <a:rPr lang="en" smtClean="0"/>
              <a:pPr marL="0" lvl="0" indent="0">
                <a:spcBef>
                  <a:spcPts val="0"/>
                </a:spcBef>
                <a:buNone/>
              </a:pPr>
              <a:t>15</a:t>
            </a:fld>
            <a:endParaRPr lang="en"/>
          </a:p>
        </p:txBody>
      </p:sp>
      <p:pic>
        <p:nvPicPr>
          <p:cNvPr id="9" name="Picture 8">
            <a:extLst>
              <a:ext uri="{FF2B5EF4-FFF2-40B4-BE49-F238E27FC236}">
                <a16:creationId xmlns:a16="http://schemas.microsoft.com/office/drawing/2014/main" id="{FCD35303-1429-4368-9525-B07739B2BF96}"/>
              </a:ext>
            </a:extLst>
          </p:cNvPr>
          <p:cNvPicPr>
            <a:picLocks noChangeAspect="1"/>
          </p:cNvPicPr>
          <p:nvPr/>
        </p:nvPicPr>
        <p:blipFill>
          <a:blip r:embed="rId2"/>
          <a:stretch>
            <a:fillRect/>
          </a:stretch>
        </p:blipFill>
        <p:spPr>
          <a:xfrm>
            <a:off x="568608" y="2787774"/>
            <a:ext cx="5829300" cy="590550"/>
          </a:xfrm>
          <a:prstGeom prst="rect">
            <a:avLst/>
          </a:prstGeom>
        </p:spPr>
      </p:pic>
      <p:grpSp>
        <p:nvGrpSpPr>
          <p:cNvPr id="12" name="Group 11">
            <a:extLst>
              <a:ext uri="{FF2B5EF4-FFF2-40B4-BE49-F238E27FC236}">
                <a16:creationId xmlns:a16="http://schemas.microsoft.com/office/drawing/2014/main" id="{59AF232E-EEE4-4C38-9DAD-1C69D6702D73}"/>
              </a:ext>
            </a:extLst>
          </p:cNvPr>
          <p:cNvGrpSpPr/>
          <p:nvPr/>
        </p:nvGrpSpPr>
        <p:grpSpPr>
          <a:xfrm>
            <a:off x="107504" y="195486"/>
            <a:ext cx="6801473" cy="443630"/>
            <a:chOff x="366271" y="188584"/>
            <a:chExt cx="9068630" cy="591506"/>
          </a:xfrm>
        </p:grpSpPr>
        <p:cxnSp>
          <p:nvCxnSpPr>
            <p:cNvPr id="13" name="ตัวเชื่อมต่อตรง 7">
              <a:extLst>
                <a:ext uri="{FF2B5EF4-FFF2-40B4-BE49-F238E27FC236}">
                  <a16:creationId xmlns:a16="http://schemas.microsoft.com/office/drawing/2014/main" id="{735AD690-FEB3-4813-8215-33A8C1D91C98}"/>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448D594-CFC6-4498-B91E-C203F7D919BD}"/>
                </a:ext>
              </a:extLst>
            </p:cNvPr>
            <p:cNvGrpSpPr/>
            <p:nvPr/>
          </p:nvGrpSpPr>
          <p:grpSpPr>
            <a:xfrm>
              <a:off x="366271" y="188584"/>
              <a:ext cx="9068630" cy="591506"/>
              <a:chOff x="366271" y="188584"/>
              <a:chExt cx="9068630" cy="591506"/>
            </a:xfrm>
          </p:grpSpPr>
          <p:sp>
            <p:nvSpPr>
              <p:cNvPr id="15" name="TextBox 14">
                <a:extLst>
                  <a:ext uri="{FF2B5EF4-FFF2-40B4-BE49-F238E27FC236}">
                    <a16:creationId xmlns:a16="http://schemas.microsoft.com/office/drawing/2014/main" id="{F198DC6F-B9BB-4538-A300-D9D4E998196B}"/>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16" name="ตัวเชื่อมต่อตรง 8">
                <a:extLst>
                  <a:ext uri="{FF2B5EF4-FFF2-40B4-BE49-F238E27FC236}">
                    <a16:creationId xmlns:a16="http://schemas.microsoft.com/office/drawing/2014/main" id="{33DBA8F2-08FB-43D2-BC48-223D7B740938}"/>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C3716828-902D-4565-B371-828E2C388093}"/>
                  </a:ext>
                </a:extLst>
              </p:cNvPr>
              <p:cNvGrpSpPr/>
              <p:nvPr/>
            </p:nvGrpSpPr>
            <p:grpSpPr>
              <a:xfrm>
                <a:off x="8791959" y="188584"/>
                <a:ext cx="642942" cy="591506"/>
                <a:chOff x="8723795" y="1304447"/>
                <a:chExt cx="642942" cy="591506"/>
              </a:xfrm>
            </p:grpSpPr>
            <p:pic>
              <p:nvPicPr>
                <p:cNvPr id="18" name="ตัวยึดเนื้อหา 3" descr="logo.jpg">
                  <a:extLst>
                    <a:ext uri="{FF2B5EF4-FFF2-40B4-BE49-F238E27FC236}">
                      <a16:creationId xmlns:a16="http://schemas.microsoft.com/office/drawing/2014/main" id="{71BC3B62-9658-4BC9-BA19-EC1D6D612595}"/>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9" name="Oval 18">
                  <a:extLst>
                    <a:ext uri="{FF2B5EF4-FFF2-40B4-BE49-F238E27FC236}">
                      <a16:creationId xmlns:a16="http://schemas.microsoft.com/office/drawing/2014/main" id="{5FF73FFD-0279-4C7A-ACE5-0B3565233F9D}"/>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Tree>
    <p:extLst>
      <p:ext uri="{BB962C8B-B14F-4D97-AF65-F5344CB8AC3E}">
        <p14:creationId xmlns:p14="http://schemas.microsoft.com/office/powerpoint/2010/main" val="695861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DEC039-44B8-4121-A393-B3E8F805C39F}"/>
              </a:ext>
            </a:extLst>
          </p:cNvPr>
          <p:cNvSpPr>
            <a:spLocks noGrp="1"/>
          </p:cNvSpPr>
          <p:nvPr>
            <p:ph type="body" idx="1"/>
          </p:nvPr>
        </p:nvSpPr>
        <p:spPr>
          <a:xfrm>
            <a:off x="107504" y="2313278"/>
            <a:ext cx="5511300" cy="2605200"/>
          </a:xfrm>
        </p:spPr>
        <p:txBody>
          <a:bodyPr/>
          <a:lstStyle/>
          <a:p>
            <a:endParaRPr lang="en-US"/>
          </a:p>
        </p:txBody>
      </p:sp>
      <p:sp>
        <p:nvSpPr>
          <p:cNvPr id="4" name="Slide Number Placeholder 3">
            <a:extLst>
              <a:ext uri="{FF2B5EF4-FFF2-40B4-BE49-F238E27FC236}">
                <a16:creationId xmlns:a16="http://schemas.microsoft.com/office/drawing/2014/main" id="{08AADE6C-E652-4648-9DE1-6F4BDDD7130C}"/>
              </a:ext>
            </a:extLst>
          </p:cNvPr>
          <p:cNvSpPr>
            <a:spLocks noGrp="1"/>
          </p:cNvSpPr>
          <p:nvPr>
            <p:ph type="sldNum" idx="12"/>
          </p:nvPr>
        </p:nvSpPr>
        <p:spPr/>
        <p:txBody>
          <a:bodyPr/>
          <a:lstStyle/>
          <a:p>
            <a:pPr marL="0" lvl="0" indent="0">
              <a:spcBef>
                <a:spcPts val="0"/>
              </a:spcBef>
              <a:buNone/>
            </a:pPr>
            <a:fld id="{00000000-1234-1234-1234-123412341234}" type="slidenum">
              <a:rPr lang="en" smtClean="0"/>
              <a:pPr marL="0" lvl="0" indent="0">
                <a:spcBef>
                  <a:spcPts val="0"/>
                </a:spcBef>
                <a:buNone/>
              </a:pPr>
              <a:t>16</a:t>
            </a:fld>
            <a:endParaRPr lang="en"/>
          </a:p>
        </p:txBody>
      </p:sp>
      <p:pic>
        <p:nvPicPr>
          <p:cNvPr id="5" name="Picture 4">
            <a:extLst>
              <a:ext uri="{FF2B5EF4-FFF2-40B4-BE49-F238E27FC236}">
                <a16:creationId xmlns:a16="http://schemas.microsoft.com/office/drawing/2014/main" id="{5F68E6CA-44BF-4616-8738-2244F1E3230F}"/>
              </a:ext>
            </a:extLst>
          </p:cNvPr>
          <p:cNvPicPr>
            <a:picLocks noChangeAspect="1"/>
          </p:cNvPicPr>
          <p:nvPr/>
        </p:nvPicPr>
        <p:blipFill>
          <a:blip r:embed="rId2"/>
          <a:stretch>
            <a:fillRect/>
          </a:stretch>
        </p:blipFill>
        <p:spPr>
          <a:xfrm>
            <a:off x="323528" y="810514"/>
            <a:ext cx="5440912" cy="551204"/>
          </a:xfrm>
          <a:prstGeom prst="rect">
            <a:avLst/>
          </a:prstGeom>
        </p:spPr>
      </p:pic>
      <p:sp>
        <p:nvSpPr>
          <p:cNvPr id="8" name="TextBox 7">
            <a:extLst>
              <a:ext uri="{FF2B5EF4-FFF2-40B4-BE49-F238E27FC236}">
                <a16:creationId xmlns:a16="http://schemas.microsoft.com/office/drawing/2014/main" id="{E15BE193-C0D3-4866-B7D3-138E9ACC6BB6}"/>
              </a:ext>
            </a:extLst>
          </p:cNvPr>
          <p:cNvSpPr txBox="1"/>
          <p:nvPr/>
        </p:nvSpPr>
        <p:spPr>
          <a:xfrm>
            <a:off x="158086" y="3504164"/>
            <a:ext cx="1319808" cy="1323439"/>
          </a:xfrm>
          <a:prstGeom prst="rect">
            <a:avLst/>
          </a:prstGeom>
          <a:noFill/>
        </p:spPr>
        <p:txBody>
          <a:bodyPr wrap="square" rtlCol="0">
            <a:spAutoFit/>
          </a:bodyPr>
          <a:lstStyle/>
          <a:p>
            <a:pPr marL="285750" indent="-285750">
              <a:buFont typeface="Arial" panose="020B0604020202020204" pitchFamily="34" charset="0"/>
              <a:buChar char="•"/>
            </a:pPr>
            <a:r>
              <a:rPr lang="th-TH" sz="1600" b="1" dirty="0">
                <a:solidFill>
                  <a:schemeClr val="accent3">
                    <a:lumMod val="75000"/>
                  </a:schemeClr>
                </a:solidFill>
                <a:latin typeface="Cordia New" panose="020B0304020202020204" pitchFamily="34" charset="-34"/>
                <a:cs typeface="Cordia New" panose="020B0304020202020204" pitchFamily="34" charset="-34"/>
              </a:rPr>
              <a:t>การย้อมสี</a:t>
            </a:r>
          </a:p>
          <a:p>
            <a:pPr marL="285750" indent="-285750">
              <a:buFont typeface="Arial" panose="020B0604020202020204" pitchFamily="34" charset="0"/>
              <a:buChar char="•"/>
            </a:pPr>
            <a:r>
              <a:rPr lang="th-TH" sz="1600" b="1" dirty="0">
                <a:solidFill>
                  <a:schemeClr val="accent3">
                    <a:lumMod val="75000"/>
                  </a:schemeClr>
                </a:solidFill>
                <a:latin typeface="Cordia New" panose="020B0304020202020204" pitchFamily="34" charset="-34"/>
                <a:cs typeface="Cordia New" panose="020B0304020202020204" pitchFamily="34" charset="-34"/>
              </a:rPr>
              <a:t>การออกแบบลวดลาย</a:t>
            </a:r>
          </a:p>
          <a:p>
            <a:pPr marL="285750" indent="-285750">
              <a:buFont typeface="Arial" panose="020B0604020202020204" pitchFamily="34" charset="0"/>
              <a:buChar char="•"/>
            </a:pPr>
            <a:r>
              <a:rPr lang="th-TH" sz="1600" b="1" dirty="0">
                <a:solidFill>
                  <a:schemeClr val="accent3">
                    <a:lumMod val="75000"/>
                  </a:schemeClr>
                </a:solidFill>
                <a:latin typeface="Cordia New" panose="020B0304020202020204" pitchFamily="34" charset="-34"/>
                <a:cs typeface="Cordia New" panose="020B0304020202020204" pitchFamily="34" charset="-34"/>
              </a:rPr>
              <a:t>วัสดุชนิดใหม่</a:t>
            </a:r>
          </a:p>
          <a:p>
            <a:pPr marL="285750" indent="-285750">
              <a:buFont typeface="Arial" panose="020B0604020202020204" pitchFamily="34" charset="0"/>
              <a:buChar char="•"/>
            </a:pPr>
            <a:r>
              <a:rPr lang="th-TH" sz="1600" b="1" dirty="0">
                <a:solidFill>
                  <a:schemeClr val="accent3">
                    <a:lumMod val="75000"/>
                  </a:schemeClr>
                </a:solidFill>
                <a:latin typeface="Cordia New" panose="020B0304020202020204" pitchFamily="34" charset="-34"/>
                <a:cs typeface="Cordia New" panose="020B0304020202020204" pitchFamily="34" charset="-34"/>
              </a:rPr>
              <a:t>ฯลฯ</a:t>
            </a:r>
            <a:endParaRPr lang="en-US" sz="1600" b="1" dirty="0">
              <a:solidFill>
                <a:schemeClr val="accent3">
                  <a:lumMod val="75000"/>
                </a:schemeClr>
              </a:solidFill>
              <a:latin typeface="Cordia New" panose="020B0304020202020204" pitchFamily="34" charset="-34"/>
              <a:cs typeface="Cordia New" panose="020B0304020202020204" pitchFamily="34" charset="-34"/>
            </a:endParaRPr>
          </a:p>
        </p:txBody>
      </p:sp>
      <p:graphicFrame>
        <p:nvGraphicFramePr>
          <p:cNvPr id="7" name="Diagram 6">
            <a:extLst>
              <a:ext uri="{FF2B5EF4-FFF2-40B4-BE49-F238E27FC236}">
                <a16:creationId xmlns:a16="http://schemas.microsoft.com/office/drawing/2014/main" id="{FDDB4BB3-A447-4E26-9C36-F8D6154CAAFA}"/>
              </a:ext>
            </a:extLst>
          </p:cNvPr>
          <p:cNvGraphicFramePr/>
          <p:nvPr>
            <p:extLst>
              <p:ext uri="{D42A27DB-BD31-4B8C-83A1-F6EECF244321}">
                <p14:modId xmlns:p14="http://schemas.microsoft.com/office/powerpoint/2010/main" val="3583223533"/>
              </p:ext>
            </p:extLst>
          </p:nvPr>
        </p:nvGraphicFramePr>
        <p:xfrm>
          <a:off x="158086" y="1178738"/>
          <a:ext cx="6430138" cy="3097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a:extLst>
              <a:ext uri="{FF2B5EF4-FFF2-40B4-BE49-F238E27FC236}">
                <a16:creationId xmlns:a16="http://schemas.microsoft.com/office/drawing/2014/main" id="{7C606B9D-9EF7-4AB9-B3FC-F761DD1BA812}"/>
              </a:ext>
            </a:extLst>
          </p:cNvPr>
          <p:cNvGrpSpPr/>
          <p:nvPr/>
        </p:nvGrpSpPr>
        <p:grpSpPr>
          <a:xfrm>
            <a:off x="107504" y="195486"/>
            <a:ext cx="6801473" cy="443630"/>
            <a:chOff x="366271" y="188584"/>
            <a:chExt cx="9068630" cy="591506"/>
          </a:xfrm>
        </p:grpSpPr>
        <p:cxnSp>
          <p:nvCxnSpPr>
            <p:cNvPr id="10" name="ตัวเชื่อมต่อตรง 7">
              <a:extLst>
                <a:ext uri="{FF2B5EF4-FFF2-40B4-BE49-F238E27FC236}">
                  <a16:creationId xmlns:a16="http://schemas.microsoft.com/office/drawing/2014/main" id="{FA969CA1-768F-438C-97CE-0F5CA9AA7B5D}"/>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5976FF10-3D89-42FD-AD5E-50BC17522FA5}"/>
                </a:ext>
              </a:extLst>
            </p:cNvPr>
            <p:cNvGrpSpPr/>
            <p:nvPr/>
          </p:nvGrpSpPr>
          <p:grpSpPr>
            <a:xfrm>
              <a:off x="366271" y="188584"/>
              <a:ext cx="9068630" cy="591506"/>
              <a:chOff x="366271" y="188584"/>
              <a:chExt cx="9068630" cy="591506"/>
            </a:xfrm>
          </p:grpSpPr>
          <p:sp>
            <p:nvSpPr>
              <p:cNvPr id="12" name="TextBox 11">
                <a:extLst>
                  <a:ext uri="{FF2B5EF4-FFF2-40B4-BE49-F238E27FC236}">
                    <a16:creationId xmlns:a16="http://schemas.microsoft.com/office/drawing/2014/main" id="{A921DC25-25E7-4B61-9B7C-4FB0766988C5}"/>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13" name="ตัวเชื่อมต่อตรง 8">
                <a:extLst>
                  <a:ext uri="{FF2B5EF4-FFF2-40B4-BE49-F238E27FC236}">
                    <a16:creationId xmlns:a16="http://schemas.microsoft.com/office/drawing/2014/main" id="{89FC2A9F-E63D-4E73-B6ED-6C85DC36063E}"/>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F2C34713-725C-4153-8D46-330DC697D89B}"/>
                  </a:ext>
                </a:extLst>
              </p:cNvPr>
              <p:cNvGrpSpPr/>
              <p:nvPr/>
            </p:nvGrpSpPr>
            <p:grpSpPr>
              <a:xfrm>
                <a:off x="8791959" y="188584"/>
                <a:ext cx="642942" cy="591506"/>
                <a:chOff x="8723795" y="1304447"/>
                <a:chExt cx="642942" cy="591506"/>
              </a:xfrm>
            </p:grpSpPr>
            <p:pic>
              <p:nvPicPr>
                <p:cNvPr id="15" name="ตัวยึดเนื้อหา 3" descr="logo.jpg">
                  <a:extLst>
                    <a:ext uri="{FF2B5EF4-FFF2-40B4-BE49-F238E27FC236}">
                      <a16:creationId xmlns:a16="http://schemas.microsoft.com/office/drawing/2014/main" id="{6549E116-E5D4-4DFC-94C3-448F08383E64}"/>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6" name="Oval 15">
                  <a:extLst>
                    <a:ext uri="{FF2B5EF4-FFF2-40B4-BE49-F238E27FC236}">
                      <a16:creationId xmlns:a16="http://schemas.microsoft.com/office/drawing/2014/main" id="{A76D144B-9776-4B45-82CD-239400486E8C}"/>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Tree>
    <p:extLst>
      <p:ext uri="{BB962C8B-B14F-4D97-AF65-F5344CB8AC3E}">
        <p14:creationId xmlns:p14="http://schemas.microsoft.com/office/powerpoint/2010/main" val="80156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ตัวยึดหมายเลขภาพนิ่ง 3"/>
          <p:cNvSpPr>
            <a:spLocks noGrp="1"/>
          </p:cNvSpPr>
          <p:nvPr>
            <p:ph type="sldNum" idx="12"/>
          </p:nvPr>
        </p:nvSpPr>
        <p:spPr/>
        <p:txBody>
          <a:bodyPr/>
          <a:lstStyle/>
          <a:p>
            <a:pPr marL="0" lvl="0" indent="0">
              <a:spcBef>
                <a:spcPts val="0"/>
              </a:spcBef>
              <a:buNone/>
            </a:pPr>
            <a:fld id="{00000000-1234-1234-1234-123412341234}" type="slidenum">
              <a:rPr lang="en" smtClean="0"/>
              <a:pPr marL="0" lvl="0" indent="0">
                <a:spcBef>
                  <a:spcPts val="0"/>
                </a:spcBef>
                <a:buNone/>
              </a:pPr>
              <a:t>17</a:t>
            </a:fld>
            <a:endParaRPr lang="en"/>
          </a:p>
        </p:txBody>
      </p:sp>
      <p:grpSp>
        <p:nvGrpSpPr>
          <p:cNvPr id="5" name="Group 4">
            <a:extLst>
              <a:ext uri="{FF2B5EF4-FFF2-40B4-BE49-F238E27FC236}">
                <a16:creationId xmlns:a16="http://schemas.microsoft.com/office/drawing/2014/main" id="{E3477D11-3CFB-4F74-A0E8-88F534F26205}"/>
              </a:ext>
            </a:extLst>
          </p:cNvPr>
          <p:cNvGrpSpPr/>
          <p:nvPr/>
        </p:nvGrpSpPr>
        <p:grpSpPr>
          <a:xfrm>
            <a:off x="107504" y="195486"/>
            <a:ext cx="6801473" cy="443630"/>
            <a:chOff x="366271" y="188584"/>
            <a:chExt cx="9068630" cy="591506"/>
          </a:xfrm>
        </p:grpSpPr>
        <p:cxnSp>
          <p:nvCxnSpPr>
            <p:cNvPr id="6" name="ตัวเชื่อมต่อตรง 7">
              <a:extLst>
                <a:ext uri="{FF2B5EF4-FFF2-40B4-BE49-F238E27FC236}">
                  <a16:creationId xmlns:a16="http://schemas.microsoft.com/office/drawing/2014/main" id="{A7A49A1C-B083-463A-9CA4-0955AA9E01EB}"/>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0002F9E7-24FD-4F1F-A50D-838FB0A94B9F}"/>
                </a:ext>
              </a:extLst>
            </p:cNvPr>
            <p:cNvGrpSpPr/>
            <p:nvPr/>
          </p:nvGrpSpPr>
          <p:grpSpPr>
            <a:xfrm>
              <a:off x="366271" y="188584"/>
              <a:ext cx="9068630" cy="591506"/>
              <a:chOff x="366271" y="188584"/>
              <a:chExt cx="9068630" cy="591506"/>
            </a:xfrm>
          </p:grpSpPr>
          <p:sp>
            <p:nvSpPr>
              <p:cNvPr id="9" name="TextBox 8">
                <a:extLst>
                  <a:ext uri="{FF2B5EF4-FFF2-40B4-BE49-F238E27FC236}">
                    <a16:creationId xmlns:a16="http://schemas.microsoft.com/office/drawing/2014/main" id="{1B8BB7B6-EA0D-46FB-9522-FB9C27EF5044}"/>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10" name="ตัวเชื่อมต่อตรง 8">
                <a:extLst>
                  <a:ext uri="{FF2B5EF4-FFF2-40B4-BE49-F238E27FC236}">
                    <a16:creationId xmlns:a16="http://schemas.microsoft.com/office/drawing/2014/main" id="{1AE3A331-F02B-4586-845E-8FA39C6ADBB6}"/>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5EA98046-607B-422C-AAFC-A6336455F77D}"/>
                  </a:ext>
                </a:extLst>
              </p:cNvPr>
              <p:cNvGrpSpPr/>
              <p:nvPr/>
            </p:nvGrpSpPr>
            <p:grpSpPr>
              <a:xfrm>
                <a:off x="8791959" y="188584"/>
                <a:ext cx="642942" cy="591506"/>
                <a:chOff x="8723795" y="1304447"/>
                <a:chExt cx="642942" cy="591506"/>
              </a:xfrm>
            </p:grpSpPr>
            <p:pic>
              <p:nvPicPr>
                <p:cNvPr id="12" name="ตัวยึดเนื้อหา 3" descr="logo.jpg">
                  <a:extLst>
                    <a:ext uri="{FF2B5EF4-FFF2-40B4-BE49-F238E27FC236}">
                      <a16:creationId xmlns:a16="http://schemas.microsoft.com/office/drawing/2014/main" id="{FB551007-6803-43B5-9B4E-14136A8D0A91}"/>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3" name="Oval 12">
                  <a:extLst>
                    <a:ext uri="{FF2B5EF4-FFF2-40B4-BE49-F238E27FC236}">
                      <a16:creationId xmlns:a16="http://schemas.microsoft.com/office/drawing/2014/main" id="{64CF0605-1B56-400F-992A-49CFD3378B04}"/>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graphicFrame>
        <p:nvGraphicFramePr>
          <p:cNvPr id="22" name="Diagram 21">
            <a:extLst>
              <a:ext uri="{FF2B5EF4-FFF2-40B4-BE49-F238E27FC236}">
                <a16:creationId xmlns:a16="http://schemas.microsoft.com/office/drawing/2014/main" id="{E2D78EEB-7ADB-463F-89CB-6C2647EDD002}"/>
              </a:ext>
            </a:extLst>
          </p:cNvPr>
          <p:cNvGraphicFramePr/>
          <p:nvPr>
            <p:extLst>
              <p:ext uri="{D42A27DB-BD31-4B8C-83A1-F6EECF244321}">
                <p14:modId xmlns:p14="http://schemas.microsoft.com/office/powerpoint/2010/main" val="3938680554"/>
              </p:ext>
            </p:extLst>
          </p:nvPr>
        </p:nvGraphicFramePr>
        <p:xfrm>
          <a:off x="-396552" y="769914"/>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3" name="Oval 22">
            <a:extLst>
              <a:ext uri="{FF2B5EF4-FFF2-40B4-BE49-F238E27FC236}">
                <a16:creationId xmlns:a16="http://schemas.microsoft.com/office/drawing/2014/main" id="{BA376AE6-AF35-850D-E123-412FD49B86A3}"/>
              </a:ext>
            </a:extLst>
          </p:cNvPr>
          <p:cNvSpPr/>
          <p:nvPr/>
        </p:nvSpPr>
        <p:spPr>
          <a:xfrm>
            <a:off x="4398967" y="309586"/>
            <a:ext cx="1822917" cy="175810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h-TH" sz="2000" dirty="0">
                <a:solidFill>
                  <a:schemeClr val="accent6">
                    <a:lumMod val="50000"/>
                  </a:schemeClr>
                </a:solidFill>
              </a:rPr>
              <a:t>โครงร่างของรายงานการวิจัยเพื่อเผยแพร่ในวารสารวิชาการ</a:t>
            </a:r>
            <a:endParaRPr lang="en-US" sz="2000" dirty="0">
              <a:solidFill>
                <a:schemeClr val="accent6">
                  <a:lumMod val="50000"/>
                </a:schemeClr>
              </a:solidFill>
            </a:endParaRPr>
          </a:p>
        </p:txBody>
      </p:sp>
      <p:sp>
        <p:nvSpPr>
          <p:cNvPr id="24" name="Oval 23">
            <a:extLst>
              <a:ext uri="{FF2B5EF4-FFF2-40B4-BE49-F238E27FC236}">
                <a16:creationId xmlns:a16="http://schemas.microsoft.com/office/drawing/2014/main" id="{8CDA3131-82C2-7C9B-D472-B4CB972EE671}"/>
              </a:ext>
            </a:extLst>
          </p:cNvPr>
          <p:cNvSpPr/>
          <p:nvPr/>
        </p:nvSpPr>
        <p:spPr>
          <a:xfrm>
            <a:off x="3888581" y="3219822"/>
            <a:ext cx="1403499" cy="1320154"/>
          </a:xfrm>
          <a:prstGeom prst="ellipse">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h-TH" sz="2000" dirty="0">
                <a:solidFill>
                  <a:schemeClr val="accent6">
                    <a:lumMod val="50000"/>
                  </a:schemeClr>
                </a:solidFill>
              </a:rPr>
              <a:t>ทุกส่วนต้องสอดคล้อง สอดรับกัน</a:t>
            </a:r>
            <a:endParaRPr lang="en-US" sz="2000" dirty="0">
              <a:solidFill>
                <a:schemeClr val="accent6">
                  <a:lumMod val="50000"/>
                </a:schemeClr>
              </a:solidFill>
            </a:endParaRPr>
          </a:p>
        </p:txBody>
      </p:sp>
    </p:spTree>
    <p:extLst>
      <p:ext uri="{BB962C8B-B14F-4D97-AF65-F5344CB8AC3E}">
        <p14:creationId xmlns:p14="http://schemas.microsoft.com/office/powerpoint/2010/main" val="175164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ชื่อเรื่อง 30"/>
          <p:cNvSpPr>
            <a:spLocks noGrp="1"/>
          </p:cNvSpPr>
          <p:nvPr>
            <p:ph type="title"/>
          </p:nvPr>
        </p:nvSpPr>
        <p:spPr>
          <a:xfrm>
            <a:off x="444314" y="1425379"/>
            <a:ext cx="5511300" cy="857400"/>
          </a:xfrm>
        </p:spPr>
        <p:txBody>
          <a:bodyPr>
            <a:noAutofit/>
          </a:bodyPr>
          <a:lstStyle/>
          <a:p>
            <a:r>
              <a:rPr lang="th-TH" sz="5400" dirty="0">
                <a:solidFill>
                  <a:srgbClr val="CC6600"/>
                </a:solidFill>
                <a:latin typeface="Cordia New" panose="020B0304020202020204" pitchFamily="34" charset="-34"/>
                <a:cs typeface="Cordia New" panose="020B0304020202020204" pitchFamily="34" charset="-34"/>
              </a:rPr>
              <a:t>สาเหตุที่ต้นฉบับถูกปฏิเสธ</a:t>
            </a:r>
          </a:p>
        </p:txBody>
      </p:sp>
      <p:sp>
        <p:nvSpPr>
          <p:cNvPr id="32" name="ตัวยึดเนื้อหา 31"/>
          <p:cNvSpPr>
            <a:spLocks noGrp="1"/>
          </p:cNvSpPr>
          <p:nvPr>
            <p:ph type="body" idx="1"/>
          </p:nvPr>
        </p:nvSpPr>
        <p:spPr>
          <a:xfrm>
            <a:off x="468598" y="2500254"/>
            <a:ext cx="6172200" cy="1822884"/>
          </a:xfrm>
          <a:ln>
            <a:noFill/>
          </a:ln>
        </p:spPr>
        <p:txBody>
          <a:bodyPr>
            <a:normAutofit/>
          </a:bodyPr>
          <a:lstStyle/>
          <a:p>
            <a:pPr marL="342900" indent="-342900">
              <a:buClr>
                <a:schemeClr val="bg2">
                  <a:lumMod val="10000"/>
                </a:schemeClr>
              </a:buClr>
              <a:buNone/>
            </a:pPr>
            <a:r>
              <a:rPr lang="en-US" sz="2400" b="1" dirty="0">
                <a:solidFill>
                  <a:schemeClr val="accent1">
                    <a:lumMod val="75000"/>
                  </a:schemeClr>
                </a:solidFill>
                <a:latin typeface="Cordia New" panose="020B0304020202020204" pitchFamily="34" charset="-34"/>
                <a:cs typeface="Cordia New" panose="020B0304020202020204" pitchFamily="34" charset="-34"/>
              </a:rPr>
              <a:t>(1) </a:t>
            </a:r>
            <a:r>
              <a:rPr lang="th-TH" sz="2400" b="1" dirty="0">
                <a:solidFill>
                  <a:schemeClr val="accent1">
                    <a:lumMod val="75000"/>
                  </a:schemeClr>
                </a:solidFill>
                <a:latin typeface="Cordia New" panose="020B0304020202020204" pitchFamily="34" charset="-34"/>
                <a:cs typeface="Cordia New" panose="020B0304020202020204" pitchFamily="34" charset="-34"/>
              </a:rPr>
              <a:t>หัวข้อวิจัยไม่มีเหตุผลสนับสนุน</a:t>
            </a:r>
            <a:r>
              <a:rPr lang="en-US" sz="2400" b="1" dirty="0">
                <a:solidFill>
                  <a:schemeClr val="accent1">
                    <a:lumMod val="75000"/>
                  </a:schemeClr>
                </a:solidFill>
                <a:latin typeface="Cordia New" panose="020B0304020202020204" pitchFamily="34" charset="-34"/>
                <a:cs typeface="Cordia New" panose="020B0304020202020204" pitchFamily="34" charset="-34"/>
              </a:rPr>
              <a:t> (unjustified) </a:t>
            </a:r>
            <a:r>
              <a:rPr lang="th-TH" sz="2400" b="1" dirty="0">
                <a:solidFill>
                  <a:schemeClr val="accent1">
                    <a:lumMod val="75000"/>
                  </a:schemeClr>
                </a:solidFill>
                <a:latin typeface="Cordia New" panose="020B0304020202020204" pitchFamily="34" charset="-34"/>
                <a:cs typeface="Cordia New" panose="020B0304020202020204" pitchFamily="34" charset="-34"/>
              </a:rPr>
              <a:t>และ</a:t>
            </a:r>
            <a:r>
              <a:rPr lang="en-US" sz="2400" b="1" dirty="0">
                <a:solidFill>
                  <a:schemeClr val="accent1">
                    <a:lumMod val="75000"/>
                  </a:schemeClr>
                </a:solidFill>
                <a:latin typeface="Cordia New" panose="020B0304020202020204" pitchFamily="34" charset="-34"/>
                <a:cs typeface="Cordia New" panose="020B0304020202020204" pitchFamily="34" charset="-34"/>
              </a:rPr>
              <a:t>/</a:t>
            </a:r>
            <a:r>
              <a:rPr lang="th-TH" sz="2400" b="1" dirty="0">
                <a:solidFill>
                  <a:schemeClr val="accent1">
                    <a:lumMod val="75000"/>
                  </a:schemeClr>
                </a:solidFill>
                <a:latin typeface="Cordia New" panose="020B0304020202020204" pitchFamily="34" charset="-34"/>
                <a:cs typeface="Cordia New" panose="020B0304020202020204" pitchFamily="34" charset="-34"/>
              </a:rPr>
              <a:t>หรือ ไม่น่าสนใจ</a:t>
            </a:r>
            <a:endParaRPr lang="en-US" sz="2400" b="1" dirty="0">
              <a:solidFill>
                <a:schemeClr val="accent1">
                  <a:lumMod val="75000"/>
                </a:schemeClr>
              </a:solidFill>
              <a:latin typeface="Cordia New" panose="020B0304020202020204" pitchFamily="34" charset="-34"/>
              <a:cs typeface="Cordia New" panose="020B0304020202020204" pitchFamily="34" charset="-34"/>
            </a:endParaRPr>
          </a:p>
          <a:p>
            <a:pPr>
              <a:buClr>
                <a:schemeClr val="bg2">
                  <a:lumMod val="10000"/>
                </a:schemeClr>
              </a:buClr>
              <a:buNone/>
            </a:pPr>
            <a:endParaRPr lang="th-TH" dirty="0">
              <a:latin typeface="Arial" pitchFamily="34" charset="0"/>
              <a:cs typeface="Calibri" pitchFamily="34" charset="0"/>
            </a:endParaRPr>
          </a:p>
        </p:txBody>
      </p:sp>
      <p:sp>
        <p:nvSpPr>
          <p:cNvPr id="9" name="ตัวยึดหมายเลขภาพนิ่ง 8"/>
          <p:cNvSpPr>
            <a:spLocks noGrp="1"/>
          </p:cNvSpPr>
          <p:nvPr>
            <p:ph type="sldNum" idx="12"/>
          </p:nvPr>
        </p:nvSpPr>
        <p:spPr/>
        <p:txBody>
          <a:bodyPr/>
          <a:lstStyle/>
          <a:p>
            <a:pPr>
              <a:defRPr/>
            </a:pPr>
            <a:fld id="{5B8B9B19-1D61-4FFA-AB48-6D7BD1BC1E2C}" type="slidenum">
              <a:rPr lang="th-TH" smtClean="0"/>
              <a:pPr>
                <a:defRPr/>
              </a:pPr>
              <a:t>18</a:t>
            </a:fld>
            <a:endParaRPr lang="th-TH"/>
          </a:p>
        </p:txBody>
      </p:sp>
      <p:grpSp>
        <p:nvGrpSpPr>
          <p:cNvPr id="10" name="Group 9">
            <a:extLst>
              <a:ext uri="{FF2B5EF4-FFF2-40B4-BE49-F238E27FC236}">
                <a16:creationId xmlns:a16="http://schemas.microsoft.com/office/drawing/2014/main" id="{3B9A0E12-39DA-4BF5-8AB6-E2C9A2DEE7F2}"/>
              </a:ext>
            </a:extLst>
          </p:cNvPr>
          <p:cNvGrpSpPr/>
          <p:nvPr/>
        </p:nvGrpSpPr>
        <p:grpSpPr>
          <a:xfrm>
            <a:off x="107504" y="195486"/>
            <a:ext cx="6801473" cy="443630"/>
            <a:chOff x="366271" y="188584"/>
            <a:chExt cx="9068630" cy="591506"/>
          </a:xfrm>
        </p:grpSpPr>
        <p:cxnSp>
          <p:nvCxnSpPr>
            <p:cNvPr id="11" name="ตัวเชื่อมต่อตรง 7">
              <a:extLst>
                <a:ext uri="{FF2B5EF4-FFF2-40B4-BE49-F238E27FC236}">
                  <a16:creationId xmlns:a16="http://schemas.microsoft.com/office/drawing/2014/main" id="{253A12A3-67CE-4BA3-85DF-128B514B2ABA}"/>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6C385598-43A8-4B71-8953-F2A9B73350D2}"/>
                </a:ext>
              </a:extLst>
            </p:cNvPr>
            <p:cNvGrpSpPr/>
            <p:nvPr/>
          </p:nvGrpSpPr>
          <p:grpSpPr>
            <a:xfrm>
              <a:off x="366271" y="188584"/>
              <a:ext cx="9068630" cy="591506"/>
              <a:chOff x="366271" y="188584"/>
              <a:chExt cx="9068630" cy="591506"/>
            </a:xfrm>
          </p:grpSpPr>
          <p:sp>
            <p:nvSpPr>
              <p:cNvPr id="13" name="TextBox 12">
                <a:extLst>
                  <a:ext uri="{FF2B5EF4-FFF2-40B4-BE49-F238E27FC236}">
                    <a16:creationId xmlns:a16="http://schemas.microsoft.com/office/drawing/2014/main" id="{C2DEC545-6B1F-4A03-9733-49A29ABE59CB}"/>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14" name="ตัวเชื่อมต่อตรง 8">
                <a:extLst>
                  <a:ext uri="{FF2B5EF4-FFF2-40B4-BE49-F238E27FC236}">
                    <a16:creationId xmlns:a16="http://schemas.microsoft.com/office/drawing/2014/main" id="{14537304-A5AC-4684-86ED-D655567F6F09}"/>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708CAB0B-512F-4B33-8218-9D7675E7CC15}"/>
                  </a:ext>
                </a:extLst>
              </p:cNvPr>
              <p:cNvGrpSpPr/>
              <p:nvPr/>
            </p:nvGrpSpPr>
            <p:grpSpPr>
              <a:xfrm>
                <a:off x="8791959" y="188584"/>
                <a:ext cx="642942" cy="591506"/>
                <a:chOff x="8723795" y="1304447"/>
                <a:chExt cx="642942" cy="591506"/>
              </a:xfrm>
            </p:grpSpPr>
            <p:pic>
              <p:nvPicPr>
                <p:cNvPr id="16" name="ตัวยึดเนื้อหา 3" descr="logo.jpg">
                  <a:extLst>
                    <a:ext uri="{FF2B5EF4-FFF2-40B4-BE49-F238E27FC236}">
                      <a16:creationId xmlns:a16="http://schemas.microsoft.com/office/drawing/2014/main" id="{1991E366-C8A7-4148-9D38-FEC677CD0289}"/>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7" name="Oval 16">
                  <a:extLst>
                    <a:ext uri="{FF2B5EF4-FFF2-40B4-BE49-F238E27FC236}">
                      <a16:creationId xmlns:a16="http://schemas.microsoft.com/office/drawing/2014/main" id="{4905E570-1092-411A-A874-F44DF845D595}"/>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
        <p:nvSpPr>
          <p:cNvPr id="18" name="ตัวยึดเนื้อหา 31">
            <a:extLst>
              <a:ext uri="{FF2B5EF4-FFF2-40B4-BE49-F238E27FC236}">
                <a16:creationId xmlns:a16="http://schemas.microsoft.com/office/drawing/2014/main" id="{4B76A23F-F75D-4F72-98FF-3EE7BC663AA6}"/>
              </a:ext>
            </a:extLst>
          </p:cNvPr>
          <p:cNvSpPr txBox="1">
            <a:spLocks/>
          </p:cNvSpPr>
          <p:nvPr/>
        </p:nvSpPr>
        <p:spPr>
          <a:xfrm>
            <a:off x="1423393" y="3352031"/>
            <a:ext cx="6172200" cy="440276"/>
          </a:xfrm>
          <a:prstGeom prst="rect">
            <a:avLst/>
          </a:prstGeom>
          <a:ln>
            <a:noFill/>
          </a:ln>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Clr>
                <a:schemeClr val="bg2">
                  <a:lumMod val="10000"/>
                </a:schemeClr>
              </a:buClr>
              <a:buNone/>
              <a:tabLst>
                <a:tab pos="336947" algn="l"/>
              </a:tabLst>
            </a:pPr>
            <a:r>
              <a:rPr lang="th-TH" sz="1950" b="1" i="1" dirty="0">
                <a:solidFill>
                  <a:schemeClr val="tx2">
                    <a:lumMod val="50000"/>
                  </a:schemeClr>
                </a:solidFill>
                <a:latin typeface="Cordia New" panose="020B0304020202020204" pitchFamily="34" charset="-34"/>
                <a:cs typeface="Cordia New" panose="020B0304020202020204" pitchFamily="34" charset="-34"/>
              </a:rPr>
              <a:t>เช่น</a:t>
            </a:r>
            <a:endParaRPr lang="en-US" sz="1950" b="1" i="1" dirty="0">
              <a:solidFill>
                <a:schemeClr val="tx2">
                  <a:lumMod val="50000"/>
                </a:schemeClr>
              </a:solidFill>
              <a:latin typeface="Cordia New" panose="020B0304020202020204" pitchFamily="34" charset="-34"/>
              <a:cs typeface="Cordia New" panose="020B0304020202020204" pitchFamily="34" charset="-34"/>
            </a:endParaRPr>
          </a:p>
          <a:p>
            <a:pPr marL="336947" indent="-336947">
              <a:buClr>
                <a:schemeClr val="bg2">
                  <a:lumMod val="10000"/>
                </a:schemeClr>
              </a:buClr>
              <a:buFont typeface="Wingdings" pitchFamily="2" charset="2"/>
              <a:buChar char="Ø"/>
              <a:tabLst>
                <a:tab pos="336947" algn="l"/>
              </a:tabLst>
            </a:pPr>
            <a:endParaRPr lang="en-US" sz="1950" dirty="0">
              <a:solidFill>
                <a:schemeClr val="tx2">
                  <a:lumMod val="50000"/>
                </a:schemeClr>
              </a:solidFill>
              <a:latin typeface="Arial" pitchFamily="34" charset="0"/>
              <a:cs typeface="Arial" pitchFamily="34" charset="0"/>
            </a:endParaRPr>
          </a:p>
          <a:p>
            <a:pPr>
              <a:buClr>
                <a:schemeClr val="bg2">
                  <a:lumMod val="10000"/>
                </a:schemeClr>
              </a:buClr>
              <a:buNone/>
            </a:pPr>
            <a:endParaRPr lang="th-TH" sz="1950" dirty="0">
              <a:latin typeface="Arial" pitchFamily="34" charset="0"/>
              <a:cs typeface="Calibri" pitchFamily="34" charset="0"/>
            </a:endParaRPr>
          </a:p>
        </p:txBody>
      </p:sp>
      <p:sp>
        <p:nvSpPr>
          <p:cNvPr id="19" name="ตัวยึดเนื้อหา 31">
            <a:extLst>
              <a:ext uri="{FF2B5EF4-FFF2-40B4-BE49-F238E27FC236}">
                <a16:creationId xmlns:a16="http://schemas.microsoft.com/office/drawing/2014/main" id="{E6E8FDF0-25A2-4068-B179-A9AAB287FF0E}"/>
              </a:ext>
            </a:extLst>
          </p:cNvPr>
          <p:cNvSpPr txBox="1">
            <a:spLocks/>
          </p:cNvSpPr>
          <p:nvPr/>
        </p:nvSpPr>
        <p:spPr>
          <a:xfrm>
            <a:off x="1403648" y="3852312"/>
            <a:ext cx="6172200" cy="910936"/>
          </a:xfrm>
          <a:prstGeom prst="rect">
            <a:avLst/>
          </a:prstGeom>
          <a:ln>
            <a:noFill/>
          </a:ln>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Clr>
                <a:schemeClr val="bg2">
                  <a:lumMod val="10000"/>
                </a:schemeClr>
              </a:buClr>
              <a:buFont typeface="Courier New" panose="02070309020205020404" pitchFamily="49" charset="0"/>
              <a:buChar char="o"/>
              <a:tabLst>
                <a:tab pos="336947" algn="l"/>
              </a:tabLst>
            </a:pPr>
            <a:r>
              <a:rPr lang="th-TH" sz="1950" b="1" dirty="0">
                <a:solidFill>
                  <a:schemeClr val="tx2">
                    <a:lumMod val="50000"/>
                  </a:schemeClr>
                </a:solidFill>
                <a:latin typeface="Cordia New" panose="020B0304020202020204" pitchFamily="34" charset="-34"/>
                <a:cs typeface="Cordia New" panose="020B0304020202020204" pitchFamily="34" charset="-34"/>
              </a:rPr>
              <a:t>ทำซ้ำในสิ่งที่เคยมีคนทำมาแล้วโดยไม่แสดง </a:t>
            </a:r>
            <a:r>
              <a:rPr lang="en-US" sz="1950" b="1" dirty="0">
                <a:solidFill>
                  <a:schemeClr val="tx2">
                    <a:lumMod val="50000"/>
                  </a:schemeClr>
                </a:solidFill>
                <a:latin typeface="Cordia New" panose="020B0304020202020204" pitchFamily="34" charset="-34"/>
                <a:cs typeface="Cordia New" panose="020B0304020202020204" pitchFamily="34" charset="-34"/>
              </a:rPr>
              <a:t>research gap</a:t>
            </a:r>
          </a:p>
          <a:p>
            <a:pPr>
              <a:buClr>
                <a:schemeClr val="bg2">
                  <a:lumMod val="10000"/>
                </a:schemeClr>
              </a:buClr>
              <a:buFont typeface="Courier New" panose="02070309020205020404" pitchFamily="49" charset="0"/>
              <a:buChar char="o"/>
              <a:tabLst>
                <a:tab pos="336947" algn="l"/>
              </a:tabLst>
            </a:pPr>
            <a:r>
              <a:rPr lang="th-TH" sz="1950" b="1" dirty="0">
                <a:solidFill>
                  <a:schemeClr val="tx2">
                    <a:lumMod val="50000"/>
                  </a:schemeClr>
                </a:solidFill>
                <a:latin typeface="Cordia New" panose="020B0304020202020204" pitchFamily="34" charset="-34"/>
                <a:cs typeface="Cordia New" panose="020B0304020202020204" pitchFamily="34" charset="-34"/>
              </a:rPr>
              <a:t>รายงานข้อมูล ซึ่งเป็นจริงเฉพาะในสถานที่นั้น และ</a:t>
            </a:r>
            <a:r>
              <a:rPr lang="en-US" sz="1950" b="1" dirty="0">
                <a:solidFill>
                  <a:schemeClr val="tx2">
                    <a:lumMod val="50000"/>
                  </a:schemeClr>
                </a:solidFill>
                <a:latin typeface="Cordia New" panose="020B0304020202020204" pitchFamily="34" charset="-34"/>
                <a:cs typeface="Cordia New" panose="020B0304020202020204" pitchFamily="34" charset="-34"/>
              </a:rPr>
              <a:t>/</a:t>
            </a:r>
            <a:r>
              <a:rPr lang="th-TH" sz="1950" b="1" dirty="0">
                <a:solidFill>
                  <a:schemeClr val="tx2">
                    <a:lumMod val="50000"/>
                  </a:schemeClr>
                </a:solidFill>
                <a:latin typeface="Cordia New" panose="020B0304020202020204" pitchFamily="34" charset="-34"/>
                <a:cs typeface="Cordia New" panose="020B0304020202020204" pitchFamily="34" charset="-34"/>
              </a:rPr>
              <a:t>หรือ เวลานั้น</a:t>
            </a:r>
            <a:endParaRPr lang="en-US" sz="1950" b="1" dirty="0">
              <a:solidFill>
                <a:schemeClr val="tx2">
                  <a:lumMod val="50000"/>
                </a:schemeClr>
              </a:solidFill>
              <a:latin typeface="Cordia New" panose="020B0304020202020204" pitchFamily="34" charset="-34"/>
              <a:cs typeface="Cordia New" panose="020B0304020202020204" pitchFamily="34" charset="-34"/>
            </a:endParaRPr>
          </a:p>
          <a:p>
            <a:pPr marL="336947" indent="-336947">
              <a:buClr>
                <a:schemeClr val="bg2">
                  <a:lumMod val="10000"/>
                </a:schemeClr>
              </a:buClr>
              <a:buFont typeface="Wingdings" pitchFamily="2" charset="2"/>
              <a:buChar char="Ø"/>
              <a:tabLst>
                <a:tab pos="336947" algn="l"/>
              </a:tabLst>
            </a:pPr>
            <a:endParaRPr lang="en-US" sz="1950" dirty="0">
              <a:solidFill>
                <a:schemeClr val="tx2">
                  <a:lumMod val="50000"/>
                </a:schemeClr>
              </a:solidFill>
              <a:latin typeface="Arial" pitchFamily="34" charset="0"/>
              <a:cs typeface="Arial" pitchFamily="34" charset="0"/>
            </a:endParaRPr>
          </a:p>
          <a:p>
            <a:pPr>
              <a:buClr>
                <a:schemeClr val="bg2">
                  <a:lumMod val="10000"/>
                </a:schemeClr>
              </a:buClr>
              <a:buNone/>
            </a:pPr>
            <a:endParaRPr lang="th-TH" sz="1950" dirty="0">
              <a:latin typeface="Arial" pitchFamily="34" charset="0"/>
              <a:cs typeface="Calibri" pitchFamily="34" charset="0"/>
            </a:endParaRPr>
          </a:p>
        </p:txBody>
      </p:sp>
      <p:pic>
        <p:nvPicPr>
          <p:cNvPr id="3" name="Graphic 2" descr="Collision with solid fill">
            <a:extLst>
              <a:ext uri="{FF2B5EF4-FFF2-40B4-BE49-F238E27FC236}">
                <a16:creationId xmlns:a16="http://schemas.microsoft.com/office/drawing/2014/main" id="{44892329-33EF-4A23-9D5F-EE11770496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93541" y="818371"/>
            <a:ext cx="1147257" cy="1147257"/>
          </a:xfrm>
          <a:prstGeom prst="rect">
            <a:avLst/>
          </a:prstGeom>
        </p:spPr>
      </p:pic>
      <p:pic>
        <p:nvPicPr>
          <p:cNvPr id="5" name="Graphic 4" descr="Crying face with solid fill with solid fill">
            <a:extLst>
              <a:ext uri="{FF2B5EF4-FFF2-40B4-BE49-F238E27FC236}">
                <a16:creationId xmlns:a16="http://schemas.microsoft.com/office/drawing/2014/main" id="{8B4A929C-0768-4DDF-AA2A-CC08C5ED765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65146" y="1251958"/>
            <a:ext cx="914400" cy="914400"/>
          </a:xfrm>
          <a:prstGeom prst="rect">
            <a:avLst/>
          </a:prstGeom>
        </p:spPr>
      </p:pic>
      <p:pic>
        <p:nvPicPr>
          <p:cNvPr id="7" name="Graphic 6" descr="Crying face outline with solid fill">
            <a:extLst>
              <a:ext uri="{FF2B5EF4-FFF2-40B4-BE49-F238E27FC236}">
                <a16:creationId xmlns:a16="http://schemas.microsoft.com/office/drawing/2014/main" id="{F3D26B80-7540-4D14-9F1D-828F7383C6B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84168" y="2183103"/>
            <a:ext cx="1009624" cy="1009624"/>
          </a:xfrm>
          <a:prstGeom prst="rect">
            <a:avLst/>
          </a:prstGeom>
        </p:spPr>
      </p:pic>
      <p:pic>
        <p:nvPicPr>
          <p:cNvPr id="21" name="Graphic 20" descr="Crying face with solid fill with solid fill">
            <a:extLst>
              <a:ext uri="{FF2B5EF4-FFF2-40B4-BE49-F238E27FC236}">
                <a16:creationId xmlns:a16="http://schemas.microsoft.com/office/drawing/2014/main" id="{F09BA00D-EF0E-40D2-A988-D7275863E59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988427" y="2600907"/>
            <a:ext cx="691119" cy="691119"/>
          </a:xfrm>
          <a:prstGeom prst="rect">
            <a:avLst/>
          </a:prstGeom>
        </p:spPr>
      </p:pic>
    </p:spTree>
  </p:cSld>
  <p:clrMapOvr>
    <a:masterClrMapping/>
  </p:clrMapOvr>
  <p:transition>
    <p:check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close up of a fly&#10;&#10;Description automatically generated with low confidence">
            <a:extLst>
              <a:ext uri="{FF2B5EF4-FFF2-40B4-BE49-F238E27FC236}">
                <a16:creationId xmlns:a16="http://schemas.microsoft.com/office/drawing/2014/main" id="{85540901-7F21-4B1F-AD19-446E99D47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71846">
            <a:off x="4014163" y="3978599"/>
            <a:ext cx="2300192" cy="835393"/>
          </a:xfrm>
          <a:prstGeom prst="rect">
            <a:avLst/>
          </a:prstGeom>
          <a:ln>
            <a:noFill/>
          </a:ln>
        </p:spPr>
      </p:pic>
      <p:sp>
        <p:nvSpPr>
          <p:cNvPr id="3" name="Content Placeholder 2">
            <a:extLst>
              <a:ext uri="{FF2B5EF4-FFF2-40B4-BE49-F238E27FC236}">
                <a16:creationId xmlns:a16="http://schemas.microsoft.com/office/drawing/2014/main" id="{BD0E6FE9-B34A-4533-BA2B-F440964FB18C}"/>
              </a:ext>
            </a:extLst>
          </p:cNvPr>
          <p:cNvSpPr>
            <a:spLocks noGrp="1"/>
          </p:cNvSpPr>
          <p:nvPr>
            <p:ph type="body" idx="1"/>
          </p:nvPr>
        </p:nvSpPr>
        <p:spPr>
          <a:xfrm>
            <a:off x="755576" y="2652683"/>
            <a:ext cx="6408712" cy="2193825"/>
          </a:xfrm>
        </p:spPr>
        <p:txBody>
          <a:bodyPr/>
          <a:lstStyle/>
          <a:p>
            <a:pPr marL="285750" indent="-285750">
              <a:buFont typeface="Wingdings" panose="05000000000000000000" pitchFamily="2" charset="2"/>
              <a:buChar char="§"/>
            </a:pPr>
            <a:r>
              <a:rPr lang="th-TH" dirty="0">
                <a:latin typeface="Cordia New" panose="020B0304020202020204" pitchFamily="34" charset="-34"/>
                <a:cs typeface="Cordia New" panose="020B0304020202020204" pitchFamily="34" charset="-34"/>
              </a:rPr>
              <a:t>กุ้งก้ามกรามเพศผู้ </a:t>
            </a:r>
            <a:r>
              <a:rPr lang="en-US" dirty="0">
                <a:latin typeface="Cordia New" panose="020B0304020202020204" pitchFamily="34" charset="-34"/>
                <a:cs typeface="Cordia New" panose="020B0304020202020204" pitchFamily="34" charset="-34"/>
              </a:rPr>
              <a:t>&gt; </a:t>
            </a:r>
            <a:r>
              <a:rPr lang="th-TH" dirty="0">
                <a:latin typeface="Cordia New" panose="020B0304020202020204" pitchFamily="34" charset="-34"/>
                <a:cs typeface="Cordia New" panose="020B0304020202020204" pitchFamily="34" charset="-34"/>
              </a:rPr>
              <a:t>เพศเมีย</a:t>
            </a:r>
            <a:r>
              <a:rPr lang="en-US" dirty="0">
                <a:latin typeface="Cordia New" panose="020B0304020202020204" pitchFamily="34" charset="-34"/>
                <a:cs typeface="Cordia New" panose="020B0304020202020204" pitchFamily="34" charset="-34"/>
              </a:rPr>
              <a:t>;</a:t>
            </a:r>
          </a:p>
          <a:p>
            <a:pPr marL="285750" indent="-285750">
              <a:buFont typeface="Wingdings" panose="05000000000000000000" pitchFamily="2" charset="2"/>
              <a:buChar char="§"/>
            </a:pPr>
            <a:r>
              <a:rPr lang="th-TH" dirty="0">
                <a:latin typeface="Cordia New" panose="020B0304020202020204" pitchFamily="34" charset="-34"/>
                <a:cs typeface="Cordia New" panose="020B0304020202020204" pitchFamily="34" charset="-34"/>
              </a:rPr>
              <a:t>การคัดเพศด้วยมือ มีค่าใช้จ่ายสูง ไม่คุ้ม</a:t>
            </a:r>
            <a:r>
              <a:rPr lang="en-US" dirty="0">
                <a:latin typeface="Cordia New" panose="020B0304020202020204" pitchFamily="34" charset="-34"/>
                <a:cs typeface="Cordia New" panose="020B0304020202020204" pitchFamily="34" charset="-34"/>
              </a:rPr>
              <a:t>;</a:t>
            </a:r>
          </a:p>
          <a:p>
            <a:pPr marL="285750" indent="-285750">
              <a:buFont typeface="Wingdings" panose="05000000000000000000" pitchFamily="2" charset="2"/>
              <a:buChar char="§"/>
            </a:pPr>
            <a:r>
              <a:rPr lang="th-TH" dirty="0">
                <a:latin typeface="Cordia New" panose="020B0304020202020204" pitchFamily="34" charset="-34"/>
                <a:cs typeface="Cordia New" panose="020B0304020202020204" pitchFamily="34" charset="-34"/>
              </a:rPr>
              <a:t>มีรายงานการแปลงเพศตีพิมพ์ในวารสาร ว่าการแปลงเพศทำได้เมื่อกุ้งมีอายุ </a:t>
            </a:r>
            <a:r>
              <a:rPr lang="en-US" dirty="0">
                <a:latin typeface="Cordia New" panose="020B0304020202020204" pitchFamily="34" charset="-34"/>
                <a:cs typeface="Cordia New" panose="020B0304020202020204" pitchFamily="34" charset="-34"/>
              </a:rPr>
              <a:t>30 – 60 </a:t>
            </a:r>
            <a:r>
              <a:rPr lang="th-TH" dirty="0">
                <a:latin typeface="Cordia New" panose="020B0304020202020204" pitchFamily="34" charset="-34"/>
                <a:cs typeface="Cordia New" panose="020B0304020202020204" pitchFamily="34" charset="-34"/>
              </a:rPr>
              <a:t>วัน</a:t>
            </a:r>
            <a:r>
              <a:rPr lang="en-US" dirty="0">
                <a:latin typeface="Cordia New" panose="020B0304020202020204" pitchFamily="34" charset="-34"/>
                <a:cs typeface="Cordia New" panose="020B0304020202020204" pitchFamily="34" charset="-34"/>
              </a:rPr>
              <a:t>!</a:t>
            </a:r>
            <a:r>
              <a:rPr lang="th-TH" dirty="0">
                <a:latin typeface="Cordia New" panose="020B0304020202020204" pitchFamily="34" charset="-34"/>
                <a:cs typeface="Cordia New" panose="020B0304020202020204" pitchFamily="34" charset="-34"/>
              </a:rPr>
              <a:t> </a:t>
            </a:r>
            <a:endParaRPr lang="en-US" dirty="0">
              <a:latin typeface="Cordia New" panose="020B0304020202020204" pitchFamily="34" charset="-34"/>
              <a:cs typeface="Cordia New" panose="020B0304020202020204" pitchFamily="34" charset="-34"/>
            </a:endParaRPr>
          </a:p>
          <a:p>
            <a:endParaRPr lang="en-US" dirty="0"/>
          </a:p>
        </p:txBody>
      </p:sp>
      <p:sp>
        <p:nvSpPr>
          <p:cNvPr id="4" name="Slide Number Placeholder 3">
            <a:extLst>
              <a:ext uri="{FF2B5EF4-FFF2-40B4-BE49-F238E27FC236}">
                <a16:creationId xmlns:a16="http://schemas.microsoft.com/office/drawing/2014/main" id="{D4C53163-44DC-41F8-BCAF-19C1B97ED3AF}"/>
              </a:ext>
            </a:extLst>
          </p:cNvPr>
          <p:cNvSpPr>
            <a:spLocks noGrp="1"/>
          </p:cNvSpPr>
          <p:nvPr>
            <p:ph type="sldNum" idx="12"/>
          </p:nvPr>
        </p:nvSpPr>
        <p:spPr/>
        <p:txBody>
          <a:bodyPr/>
          <a:lstStyle/>
          <a:p>
            <a:pPr>
              <a:defRPr/>
            </a:pPr>
            <a:fld id="{5B8B9B19-1D61-4FFA-AB48-6D7BD1BC1E2C}" type="slidenum">
              <a:rPr lang="th-TH" smtClean="0"/>
              <a:pPr>
                <a:defRPr/>
              </a:pPr>
              <a:t>19</a:t>
            </a:fld>
            <a:endParaRPr lang="th-TH"/>
          </a:p>
        </p:txBody>
      </p:sp>
      <p:grpSp>
        <p:nvGrpSpPr>
          <p:cNvPr id="5" name="Group 4">
            <a:extLst>
              <a:ext uri="{FF2B5EF4-FFF2-40B4-BE49-F238E27FC236}">
                <a16:creationId xmlns:a16="http://schemas.microsoft.com/office/drawing/2014/main" id="{65696FAE-810E-41EE-AF59-53099ACC4E11}"/>
              </a:ext>
            </a:extLst>
          </p:cNvPr>
          <p:cNvGrpSpPr/>
          <p:nvPr/>
        </p:nvGrpSpPr>
        <p:grpSpPr>
          <a:xfrm>
            <a:off x="35496" y="208327"/>
            <a:ext cx="6801473" cy="443630"/>
            <a:chOff x="366271" y="188584"/>
            <a:chExt cx="9068630" cy="591506"/>
          </a:xfrm>
        </p:grpSpPr>
        <p:cxnSp>
          <p:nvCxnSpPr>
            <p:cNvPr id="6" name="ตัวเชื่อมต่อตรง 7">
              <a:extLst>
                <a:ext uri="{FF2B5EF4-FFF2-40B4-BE49-F238E27FC236}">
                  <a16:creationId xmlns:a16="http://schemas.microsoft.com/office/drawing/2014/main" id="{9DDFB348-E4DF-43DF-8A57-11195BB11E80}"/>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CAF76139-347E-4795-8DD9-6EEADF342132}"/>
                </a:ext>
              </a:extLst>
            </p:cNvPr>
            <p:cNvGrpSpPr/>
            <p:nvPr/>
          </p:nvGrpSpPr>
          <p:grpSpPr>
            <a:xfrm>
              <a:off x="366271" y="188584"/>
              <a:ext cx="9068630" cy="591506"/>
              <a:chOff x="366271" y="188584"/>
              <a:chExt cx="9068630" cy="591506"/>
            </a:xfrm>
          </p:grpSpPr>
          <p:sp>
            <p:nvSpPr>
              <p:cNvPr id="8" name="TextBox 7">
                <a:extLst>
                  <a:ext uri="{FF2B5EF4-FFF2-40B4-BE49-F238E27FC236}">
                    <a16:creationId xmlns:a16="http://schemas.microsoft.com/office/drawing/2014/main" id="{8B3E943A-51AF-4CF0-BC6A-3FE3F309FC4F}"/>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9" name="ตัวเชื่อมต่อตรง 8">
                <a:extLst>
                  <a:ext uri="{FF2B5EF4-FFF2-40B4-BE49-F238E27FC236}">
                    <a16:creationId xmlns:a16="http://schemas.microsoft.com/office/drawing/2014/main" id="{C58A89EF-626D-4021-948E-33EB0C88B7D6}"/>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7B015F00-059F-4AAE-95EB-C019BA84CA4E}"/>
                  </a:ext>
                </a:extLst>
              </p:cNvPr>
              <p:cNvGrpSpPr/>
              <p:nvPr/>
            </p:nvGrpSpPr>
            <p:grpSpPr>
              <a:xfrm>
                <a:off x="8791959" y="188584"/>
                <a:ext cx="642942" cy="591506"/>
                <a:chOff x="8723795" y="1304447"/>
                <a:chExt cx="642942" cy="591506"/>
              </a:xfrm>
            </p:grpSpPr>
            <p:pic>
              <p:nvPicPr>
                <p:cNvPr id="11" name="ตัวยึดเนื้อหา 3" descr="logo.jpg">
                  <a:extLst>
                    <a:ext uri="{FF2B5EF4-FFF2-40B4-BE49-F238E27FC236}">
                      <a16:creationId xmlns:a16="http://schemas.microsoft.com/office/drawing/2014/main" id="{5BDAF8F3-02EA-4F02-B105-04B81BF98B5B}"/>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2" name="Oval 11">
                  <a:extLst>
                    <a:ext uri="{FF2B5EF4-FFF2-40B4-BE49-F238E27FC236}">
                      <a16:creationId xmlns:a16="http://schemas.microsoft.com/office/drawing/2014/main" id="{4E4396AD-6E21-481A-A7F0-B9BE29E3160D}"/>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
        <p:nvSpPr>
          <p:cNvPr id="13" name="ตัวยึดเนื้อหา 31">
            <a:extLst>
              <a:ext uri="{FF2B5EF4-FFF2-40B4-BE49-F238E27FC236}">
                <a16:creationId xmlns:a16="http://schemas.microsoft.com/office/drawing/2014/main" id="{2ACBDAF7-E71F-4E48-9272-1775AB389761}"/>
              </a:ext>
            </a:extLst>
          </p:cNvPr>
          <p:cNvSpPr txBox="1">
            <a:spLocks/>
          </p:cNvSpPr>
          <p:nvPr/>
        </p:nvSpPr>
        <p:spPr>
          <a:xfrm>
            <a:off x="214085" y="834038"/>
            <a:ext cx="6172200" cy="448332"/>
          </a:xfrm>
          <a:prstGeom prst="rect">
            <a:avLst/>
          </a:prstGeom>
          <a:ln>
            <a:noFill/>
          </a:ln>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Clr>
                <a:schemeClr val="bg2">
                  <a:lumMod val="10000"/>
                </a:schemeClr>
              </a:buClr>
              <a:buNone/>
            </a:pPr>
            <a:r>
              <a:rPr lang="th-TH" sz="2000" b="1" dirty="0">
                <a:solidFill>
                  <a:schemeClr val="tx2">
                    <a:lumMod val="50000"/>
                  </a:schemeClr>
                </a:solidFill>
                <a:latin typeface="Cordia New" panose="020B0304020202020204" pitchFamily="34" charset="-34"/>
                <a:cs typeface="Cordia New" panose="020B0304020202020204" pitchFamily="34" charset="-34"/>
              </a:rPr>
              <a:t>หัวข้อวิจัยไม่มีเหตุผลสนับสนุน</a:t>
            </a:r>
            <a:r>
              <a:rPr lang="en-US" sz="2000" b="1" dirty="0">
                <a:solidFill>
                  <a:schemeClr val="tx2">
                    <a:lumMod val="50000"/>
                  </a:schemeClr>
                </a:solidFill>
                <a:latin typeface="Cordia New" panose="020B0304020202020204" pitchFamily="34" charset="-34"/>
                <a:cs typeface="Cordia New" panose="020B0304020202020204" pitchFamily="34" charset="-34"/>
              </a:rPr>
              <a:t> (unjustified) </a:t>
            </a:r>
            <a:r>
              <a:rPr lang="th-TH" sz="2000" b="1" dirty="0">
                <a:solidFill>
                  <a:schemeClr val="tx2">
                    <a:lumMod val="50000"/>
                  </a:schemeClr>
                </a:solidFill>
                <a:latin typeface="Cordia New" panose="020B0304020202020204" pitchFamily="34" charset="-34"/>
                <a:cs typeface="Cordia New" panose="020B0304020202020204" pitchFamily="34" charset="-34"/>
              </a:rPr>
              <a:t>และ</a:t>
            </a:r>
            <a:r>
              <a:rPr lang="en-US" sz="2000" b="1" dirty="0">
                <a:solidFill>
                  <a:schemeClr val="tx2">
                    <a:lumMod val="50000"/>
                  </a:schemeClr>
                </a:solidFill>
                <a:latin typeface="Cordia New" panose="020B0304020202020204" pitchFamily="34" charset="-34"/>
                <a:cs typeface="Cordia New" panose="020B0304020202020204" pitchFamily="34" charset="-34"/>
              </a:rPr>
              <a:t>/</a:t>
            </a:r>
            <a:r>
              <a:rPr lang="th-TH" sz="2000" b="1" dirty="0">
                <a:solidFill>
                  <a:schemeClr val="tx2">
                    <a:lumMod val="50000"/>
                  </a:schemeClr>
                </a:solidFill>
                <a:latin typeface="Cordia New" panose="020B0304020202020204" pitchFamily="34" charset="-34"/>
                <a:cs typeface="Cordia New" panose="020B0304020202020204" pitchFamily="34" charset="-34"/>
              </a:rPr>
              <a:t>หรือ ไม่น่าสนใจ</a:t>
            </a:r>
            <a:r>
              <a:rPr lang="en-US" sz="2000" b="1" dirty="0">
                <a:solidFill>
                  <a:schemeClr val="tx2">
                    <a:lumMod val="50000"/>
                  </a:schemeClr>
                </a:solidFill>
                <a:latin typeface="Cordia New" panose="020B0304020202020204" pitchFamily="34" charset="-34"/>
                <a:cs typeface="Cordia New" panose="020B0304020202020204" pitchFamily="34" charset="-34"/>
              </a:rPr>
              <a:t>: </a:t>
            </a:r>
            <a:r>
              <a:rPr lang="th-TH" sz="2000" b="1" dirty="0">
                <a:solidFill>
                  <a:schemeClr val="tx2">
                    <a:lumMod val="50000"/>
                  </a:schemeClr>
                </a:solidFill>
                <a:latin typeface="Cordia New" panose="020B0304020202020204" pitchFamily="34" charset="-34"/>
                <a:cs typeface="Cordia New" panose="020B0304020202020204" pitchFamily="34" charset="-34"/>
              </a:rPr>
              <a:t>วิธีแก้ไข</a:t>
            </a:r>
            <a:endParaRPr lang="th-TH" sz="1950" dirty="0">
              <a:latin typeface="Arial" pitchFamily="34" charset="0"/>
              <a:cs typeface="Calibri" pitchFamily="34" charset="0"/>
            </a:endParaRPr>
          </a:p>
        </p:txBody>
      </p:sp>
      <p:sp>
        <p:nvSpPr>
          <p:cNvPr id="17" name="ตัวยึดเนื้อหา 31">
            <a:extLst>
              <a:ext uri="{FF2B5EF4-FFF2-40B4-BE49-F238E27FC236}">
                <a16:creationId xmlns:a16="http://schemas.microsoft.com/office/drawing/2014/main" id="{B952BFFD-6BE0-4D74-8FE6-021581E345E4}"/>
              </a:ext>
            </a:extLst>
          </p:cNvPr>
          <p:cNvSpPr txBox="1">
            <a:spLocks/>
          </p:cNvSpPr>
          <p:nvPr/>
        </p:nvSpPr>
        <p:spPr>
          <a:xfrm>
            <a:off x="457200" y="1374873"/>
            <a:ext cx="6172200" cy="774889"/>
          </a:xfrm>
          <a:prstGeom prst="rect">
            <a:avLst/>
          </a:prstGeom>
          <a:ln>
            <a:noFill/>
          </a:ln>
        </p:spPr>
        <p:txBody>
          <a:bodyPr>
            <a:normAutofit fontScale="850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Clr>
                <a:schemeClr val="bg2">
                  <a:lumMod val="10000"/>
                </a:schemeClr>
              </a:buClr>
              <a:buFont typeface="Wingdings" pitchFamily="2" charset="2"/>
              <a:buChar char="Ø"/>
            </a:pPr>
            <a:r>
              <a:rPr lang="en-US" sz="2325" dirty="0">
                <a:solidFill>
                  <a:schemeClr val="tx2">
                    <a:lumMod val="50000"/>
                  </a:schemeClr>
                </a:solidFill>
                <a:latin typeface="Arial" pitchFamily="34" charset="0"/>
                <a:cs typeface="Arial" pitchFamily="34" charset="0"/>
              </a:rPr>
              <a:t>  </a:t>
            </a:r>
            <a:r>
              <a:rPr lang="th-TH" sz="2325" dirty="0">
                <a:solidFill>
                  <a:schemeClr val="tx2">
                    <a:lumMod val="50000"/>
                  </a:schemeClr>
                </a:solidFill>
                <a:latin typeface="Cordia New" panose="020B0304020202020204" pitchFamily="34" charset="-34"/>
                <a:cs typeface="Cordia New" panose="020B0304020202020204" pitchFamily="34" charset="-34"/>
              </a:rPr>
              <a:t>ก่อนเริ่มการวิจัย </a:t>
            </a:r>
            <a:r>
              <a:rPr lang="th-TH" sz="2325" i="1" dirty="0">
                <a:solidFill>
                  <a:srgbClr val="C00000"/>
                </a:solidFill>
                <a:latin typeface="Arial" pitchFamily="34" charset="0"/>
                <a:cs typeface="Arial" pitchFamily="34" charset="0"/>
              </a:rPr>
              <a:t>อ่านรายงานทางวิชาการที่เกี่ยวข้องให้ครบถ้วนมากที่สุด</a:t>
            </a:r>
            <a:endParaRPr lang="en-US" sz="2325" i="1" dirty="0">
              <a:solidFill>
                <a:srgbClr val="C00000"/>
              </a:solidFill>
              <a:latin typeface="Arial" pitchFamily="34" charset="0"/>
              <a:cs typeface="Arial" pitchFamily="34" charset="0"/>
            </a:endParaRPr>
          </a:p>
          <a:p>
            <a:pPr>
              <a:buClr>
                <a:schemeClr val="bg2">
                  <a:lumMod val="10000"/>
                </a:schemeClr>
              </a:buClr>
              <a:buNone/>
            </a:pPr>
            <a:endParaRPr lang="th-TH" sz="1950" dirty="0">
              <a:latin typeface="Arial" pitchFamily="34" charset="0"/>
              <a:cs typeface="Calibri" pitchFamily="34" charset="0"/>
            </a:endParaRPr>
          </a:p>
        </p:txBody>
      </p:sp>
      <p:sp>
        <p:nvSpPr>
          <p:cNvPr id="18" name="ตัวยึดเนื้อหา 31">
            <a:extLst>
              <a:ext uri="{FF2B5EF4-FFF2-40B4-BE49-F238E27FC236}">
                <a16:creationId xmlns:a16="http://schemas.microsoft.com/office/drawing/2014/main" id="{FAB200D9-2B79-48B0-85E8-4F40808622A4}"/>
              </a:ext>
            </a:extLst>
          </p:cNvPr>
          <p:cNvSpPr txBox="1">
            <a:spLocks/>
          </p:cNvSpPr>
          <p:nvPr/>
        </p:nvSpPr>
        <p:spPr>
          <a:xfrm>
            <a:off x="790778" y="2194238"/>
            <a:ext cx="6172200" cy="440276"/>
          </a:xfrm>
          <a:prstGeom prst="rect">
            <a:avLst/>
          </a:prstGeom>
          <a:ln>
            <a:noFill/>
          </a:ln>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Clr>
                <a:schemeClr val="bg2">
                  <a:lumMod val="10000"/>
                </a:schemeClr>
              </a:buClr>
              <a:buNone/>
              <a:tabLst>
                <a:tab pos="336947" algn="l"/>
              </a:tabLst>
            </a:pPr>
            <a:r>
              <a:rPr lang="th-TH" sz="1950" b="1" i="1" dirty="0">
                <a:solidFill>
                  <a:schemeClr val="tx2">
                    <a:lumMod val="50000"/>
                  </a:schemeClr>
                </a:solidFill>
                <a:latin typeface="Cordia New" panose="020B0304020202020204" pitchFamily="34" charset="-34"/>
                <a:cs typeface="Cordia New" panose="020B0304020202020204" pitchFamily="34" charset="-34"/>
              </a:rPr>
              <a:t>เช่น</a:t>
            </a:r>
            <a:endParaRPr lang="en-US" sz="1950" b="1" i="1" dirty="0">
              <a:solidFill>
                <a:schemeClr val="tx2">
                  <a:lumMod val="50000"/>
                </a:schemeClr>
              </a:solidFill>
              <a:latin typeface="Cordia New" panose="020B0304020202020204" pitchFamily="34" charset="-34"/>
              <a:cs typeface="Cordia New" panose="020B0304020202020204" pitchFamily="34" charset="-34"/>
            </a:endParaRPr>
          </a:p>
          <a:p>
            <a:pPr marL="336947" indent="-336947">
              <a:buClr>
                <a:schemeClr val="bg2">
                  <a:lumMod val="10000"/>
                </a:schemeClr>
              </a:buClr>
              <a:buFont typeface="Wingdings" pitchFamily="2" charset="2"/>
              <a:buChar char="Ø"/>
              <a:tabLst>
                <a:tab pos="336947" algn="l"/>
              </a:tabLst>
            </a:pPr>
            <a:endParaRPr lang="en-US" sz="1950" dirty="0">
              <a:solidFill>
                <a:schemeClr val="tx2">
                  <a:lumMod val="50000"/>
                </a:schemeClr>
              </a:solidFill>
              <a:latin typeface="Arial" pitchFamily="34" charset="0"/>
              <a:cs typeface="Arial" pitchFamily="34" charset="0"/>
            </a:endParaRPr>
          </a:p>
          <a:p>
            <a:pPr>
              <a:buClr>
                <a:schemeClr val="bg2">
                  <a:lumMod val="10000"/>
                </a:schemeClr>
              </a:buClr>
              <a:buNone/>
            </a:pPr>
            <a:endParaRPr lang="th-TH" sz="1950" dirty="0">
              <a:latin typeface="Arial" pitchFamily="34" charset="0"/>
              <a:cs typeface="Calibri" pitchFamily="34" charset="0"/>
            </a:endParaRPr>
          </a:p>
        </p:txBody>
      </p:sp>
    </p:spTree>
    <p:extLst>
      <p:ext uri="{BB962C8B-B14F-4D97-AF65-F5344CB8AC3E}">
        <p14:creationId xmlns:p14="http://schemas.microsoft.com/office/powerpoint/2010/main" val="314760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B29E1-C225-45EE-9595-6634CDC8EDF9}"/>
              </a:ext>
            </a:extLst>
          </p:cNvPr>
          <p:cNvSpPr>
            <a:spLocks noGrp="1"/>
          </p:cNvSpPr>
          <p:nvPr>
            <p:ph type="title"/>
          </p:nvPr>
        </p:nvSpPr>
        <p:spPr>
          <a:xfrm>
            <a:off x="539552" y="987574"/>
            <a:ext cx="5511300" cy="857400"/>
          </a:xfrm>
        </p:spPr>
        <p:txBody>
          <a:bodyPr/>
          <a:lstStyle/>
          <a:p>
            <a:pPr algn="ctr"/>
            <a:r>
              <a:rPr lang="th-TH" dirty="0">
                <a:solidFill>
                  <a:srgbClr val="0070C0"/>
                </a:solidFill>
                <a:latin typeface="Cordia New" panose="020B0304020202020204" pitchFamily="34" charset="-34"/>
                <a:cs typeface="Cordia New" panose="020B0304020202020204" pitchFamily="34" charset="-34"/>
              </a:rPr>
              <a:t>แนะนำวิทยากร</a:t>
            </a:r>
            <a:endParaRPr lang="en-US" dirty="0">
              <a:solidFill>
                <a:srgbClr val="0070C0"/>
              </a:solidFill>
              <a:latin typeface="Cordia New" panose="020B0304020202020204" pitchFamily="34" charset="-34"/>
              <a:cs typeface="Cordia New" panose="020B0304020202020204" pitchFamily="34" charset="-34"/>
            </a:endParaRPr>
          </a:p>
        </p:txBody>
      </p:sp>
      <p:sp>
        <p:nvSpPr>
          <p:cNvPr id="3" name="Text Placeholder 2">
            <a:extLst>
              <a:ext uri="{FF2B5EF4-FFF2-40B4-BE49-F238E27FC236}">
                <a16:creationId xmlns:a16="http://schemas.microsoft.com/office/drawing/2014/main" id="{C74958F6-C0E5-4CBF-BF61-672365D83E88}"/>
              </a:ext>
            </a:extLst>
          </p:cNvPr>
          <p:cNvSpPr>
            <a:spLocks noGrp="1"/>
          </p:cNvSpPr>
          <p:nvPr>
            <p:ph type="body" idx="1"/>
          </p:nvPr>
        </p:nvSpPr>
        <p:spPr>
          <a:xfrm>
            <a:off x="342773" y="1871962"/>
            <a:ext cx="5688632" cy="2605200"/>
          </a:xfrm>
        </p:spPr>
        <p:txBody>
          <a:bodyPr/>
          <a:lstStyle/>
          <a:p>
            <a:pPr algn="ctr">
              <a:buNone/>
            </a:pPr>
            <a:r>
              <a:rPr lang="th-TH" sz="2400" dirty="0">
                <a:solidFill>
                  <a:srgbClr val="0070C0"/>
                </a:solidFill>
                <a:latin typeface="Cordia New" panose="020B0304020202020204" pitchFamily="34" charset="-34"/>
                <a:cs typeface="Cordia New" panose="020B0304020202020204" pitchFamily="34" charset="-34"/>
              </a:rPr>
              <a:t>ศาสตราจารย์ดร</a:t>
            </a:r>
            <a:r>
              <a:rPr lang="en-US" sz="2400" dirty="0">
                <a:solidFill>
                  <a:srgbClr val="0070C0"/>
                </a:solidFill>
                <a:latin typeface="Cordia New" panose="020B0304020202020204" pitchFamily="34" charset="-34"/>
                <a:cs typeface="Cordia New" panose="020B0304020202020204" pitchFamily="34" charset="-34"/>
              </a:rPr>
              <a:t>.</a:t>
            </a:r>
            <a:r>
              <a:rPr lang="th-TH" sz="2400" dirty="0">
                <a:solidFill>
                  <a:srgbClr val="0070C0"/>
                </a:solidFill>
                <a:latin typeface="Cordia New" panose="020B0304020202020204" pitchFamily="34" charset="-34"/>
                <a:cs typeface="Cordia New" panose="020B0304020202020204" pitchFamily="34" charset="-34"/>
              </a:rPr>
              <a:t>อุทัยรัตน์ ณ นคร</a:t>
            </a:r>
          </a:p>
          <a:p>
            <a:pPr algn="ctr">
              <a:buNone/>
            </a:pPr>
            <a:r>
              <a:rPr lang="th-TH" sz="2400" dirty="0">
                <a:solidFill>
                  <a:srgbClr val="0070C0"/>
                </a:solidFill>
                <a:latin typeface="Cordia New" panose="020B0304020202020204" pitchFamily="34" charset="-34"/>
                <a:cs typeface="Cordia New" panose="020B0304020202020204" pitchFamily="34" charset="-34"/>
              </a:rPr>
              <a:t>ความเชี่ยวชาญ</a:t>
            </a:r>
            <a:r>
              <a:rPr lang="en-US" sz="2400" dirty="0">
                <a:solidFill>
                  <a:srgbClr val="0070C0"/>
                </a:solidFill>
                <a:latin typeface="Cordia New" panose="020B0304020202020204" pitchFamily="34" charset="-34"/>
                <a:cs typeface="Cordia New" panose="020B0304020202020204" pitchFamily="34" charset="-34"/>
              </a:rPr>
              <a:t>: </a:t>
            </a:r>
            <a:r>
              <a:rPr lang="th-TH" sz="2400" dirty="0">
                <a:solidFill>
                  <a:srgbClr val="0070C0"/>
                </a:solidFill>
                <a:latin typeface="Cordia New" panose="020B0304020202020204" pitchFamily="34" charset="-34"/>
                <a:cs typeface="Cordia New" panose="020B0304020202020204" pitchFamily="34" charset="-34"/>
              </a:rPr>
              <a:t>เพาะเลี้ยงสัตว์น้ำ</a:t>
            </a:r>
            <a:endParaRPr lang="en-US" sz="2400" dirty="0">
              <a:solidFill>
                <a:srgbClr val="0070C0"/>
              </a:solidFill>
              <a:latin typeface="Cordia New" panose="020B0304020202020204" pitchFamily="34" charset="-34"/>
              <a:cs typeface="Cordia New" panose="020B0304020202020204" pitchFamily="34" charset="-34"/>
            </a:endParaRPr>
          </a:p>
          <a:p>
            <a:pPr algn="ctr">
              <a:buNone/>
            </a:pPr>
            <a:r>
              <a:rPr lang="th-TH" sz="2000" dirty="0">
                <a:solidFill>
                  <a:schemeClr val="accent6">
                    <a:lumMod val="50000"/>
                  </a:schemeClr>
                </a:solidFill>
                <a:latin typeface="Cordia New" panose="020B0304020202020204" pitchFamily="34" charset="-34"/>
                <a:cs typeface="Cordia New" panose="020B0304020202020204" pitchFamily="34" charset="-34"/>
              </a:rPr>
              <a:t>จำนวนบทความตีพิมพ์ระดับนานาชาติ</a:t>
            </a:r>
            <a:r>
              <a:rPr lang="en-US" sz="2000" dirty="0">
                <a:solidFill>
                  <a:schemeClr val="accent6">
                    <a:lumMod val="50000"/>
                  </a:schemeClr>
                </a:solidFill>
                <a:latin typeface="Cordia New" panose="020B0304020202020204" pitchFamily="34" charset="-34"/>
                <a:cs typeface="Cordia New" panose="020B0304020202020204" pitchFamily="34" charset="-34"/>
              </a:rPr>
              <a:t>:</a:t>
            </a:r>
            <a:r>
              <a:rPr lang="th-TH" sz="2000" dirty="0">
                <a:solidFill>
                  <a:schemeClr val="accent6">
                    <a:lumMod val="50000"/>
                  </a:schemeClr>
                </a:solidFill>
                <a:latin typeface="Cordia New" panose="020B0304020202020204" pitchFamily="34" charset="-34"/>
                <a:cs typeface="Cordia New" panose="020B0304020202020204" pitchFamily="34" charset="-34"/>
              </a:rPr>
              <a:t> </a:t>
            </a:r>
            <a:r>
              <a:rPr lang="en-US" sz="2000" dirty="0">
                <a:solidFill>
                  <a:schemeClr val="accent6">
                    <a:lumMod val="50000"/>
                  </a:schemeClr>
                </a:solidFill>
                <a:latin typeface="Cordia New" panose="020B0304020202020204" pitchFamily="34" charset="-34"/>
                <a:cs typeface="Cordia New" panose="020B0304020202020204" pitchFamily="34" charset="-34"/>
              </a:rPr>
              <a:t>85 </a:t>
            </a:r>
            <a:r>
              <a:rPr lang="th-TH" sz="2000" dirty="0">
                <a:solidFill>
                  <a:schemeClr val="accent6">
                    <a:lumMod val="50000"/>
                  </a:schemeClr>
                </a:solidFill>
                <a:latin typeface="Cordia New" panose="020B0304020202020204" pitchFamily="34" charset="-34"/>
                <a:cs typeface="Cordia New" panose="020B0304020202020204" pitchFamily="34" charset="-34"/>
              </a:rPr>
              <a:t>เรื่อง</a:t>
            </a:r>
            <a:endParaRPr lang="th-TH" sz="2000" dirty="0">
              <a:solidFill>
                <a:schemeClr val="accent6">
                  <a:lumMod val="50000"/>
                </a:schemeClr>
              </a:solidFill>
              <a:highlight>
                <a:srgbClr val="FFFF00"/>
              </a:highlight>
              <a:latin typeface="Cordia New" panose="020B0304020202020204" pitchFamily="34" charset="-34"/>
              <a:cs typeface="Cordia New" panose="020B0304020202020204" pitchFamily="34" charset="-34"/>
            </a:endParaRPr>
          </a:p>
          <a:p>
            <a:pPr marL="1600200" indent="-1600200" algn="ctr">
              <a:buNone/>
            </a:pPr>
            <a:r>
              <a:rPr lang="th-TH" sz="2000" dirty="0">
                <a:solidFill>
                  <a:schemeClr val="accent6">
                    <a:lumMod val="50000"/>
                  </a:schemeClr>
                </a:solidFill>
                <a:latin typeface="Cordia New" panose="020B0304020202020204" pitchFamily="34" charset="-34"/>
                <a:cs typeface="Cordia New" panose="020B0304020202020204" pitchFamily="34" charset="-34"/>
              </a:rPr>
              <a:t>รางวัล</a:t>
            </a:r>
            <a:r>
              <a:rPr lang="en-US" sz="2000" dirty="0">
                <a:solidFill>
                  <a:schemeClr val="accent6">
                    <a:lumMod val="50000"/>
                  </a:schemeClr>
                </a:solidFill>
                <a:latin typeface="Cordia New" panose="020B0304020202020204" pitchFamily="34" charset="-34"/>
                <a:cs typeface="Cordia New" panose="020B0304020202020204" pitchFamily="34" charset="-34"/>
              </a:rPr>
              <a:t>/</a:t>
            </a:r>
            <a:r>
              <a:rPr lang="th-TH" sz="2000" dirty="0">
                <a:solidFill>
                  <a:schemeClr val="accent6">
                    <a:lumMod val="50000"/>
                  </a:schemeClr>
                </a:solidFill>
                <a:latin typeface="Cordia New" panose="020B0304020202020204" pitchFamily="34" charset="-34"/>
                <a:cs typeface="Cordia New" panose="020B0304020202020204" pitchFamily="34" charset="-34"/>
              </a:rPr>
              <a:t>เกียรติยศ</a:t>
            </a:r>
            <a:r>
              <a:rPr lang="en-US" sz="2000" dirty="0">
                <a:solidFill>
                  <a:schemeClr val="accent6">
                    <a:lumMod val="50000"/>
                  </a:schemeClr>
                </a:solidFill>
                <a:latin typeface="Cordia New" panose="020B0304020202020204" pitchFamily="34" charset="-34"/>
                <a:cs typeface="Cordia New" panose="020B0304020202020204" pitchFamily="34" charset="-34"/>
              </a:rPr>
              <a:t>: </a:t>
            </a:r>
            <a:r>
              <a:rPr lang="th-TH" sz="2000" dirty="0">
                <a:solidFill>
                  <a:schemeClr val="accent6">
                    <a:lumMod val="50000"/>
                  </a:schemeClr>
                </a:solidFill>
                <a:latin typeface="Cordia New" panose="020B0304020202020204" pitchFamily="34" charset="-34"/>
                <a:cs typeface="Cordia New" panose="020B0304020202020204" pitchFamily="34" charset="-34"/>
              </a:rPr>
              <a:t>นักวิจัยดีเด่นแห่งชาติ</a:t>
            </a:r>
            <a:r>
              <a:rPr lang="en-US" sz="2000" dirty="0">
                <a:solidFill>
                  <a:schemeClr val="accent6">
                    <a:lumMod val="50000"/>
                  </a:schemeClr>
                </a:solidFill>
                <a:latin typeface="Cordia New" panose="020B0304020202020204" pitchFamily="34" charset="-34"/>
                <a:cs typeface="Cordia New" panose="020B0304020202020204" pitchFamily="34" charset="-34"/>
              </a:rPr>
              <a:t>,</a:t>
            </a:r>
            <a:r>
              <a:rPr lang="th-TH" sz="2000" dirty="0">
                <a:solidFill>
                  <a:schemeClr val="accent6">
                    <a:lumMod val="50000"/>
                  </a:schemeClr>
                </a:solidFill>
                <a:latin typeface="Cordia New" panose="020B0304020202020204" pitchFamily="34" charset="-34"/>
                <a:cs typeface="Cordia New" panose="020B0304020202020204" pitchFamily="34" charset="-34"/>
              </a:rPr>
              <a:t> เมธีวิจัยอาวุโส สกว</a:t>
            </a:r>
            <a:r>
              <a:rPr lang="en-US" sz="2000" dirty="0">
                <a:solidFill>
                  <a:schemeClr val="accent6">
                    <a:lumMod val="50000"/>
                  </a:schemeClr>
                </a:solidFill>
                <a:latin typeface="Cordia New" panose="020B0304020202020204" pitchFamily="34" charset="-34"/>
                <a:cs typeface="Cordia New" panose="020B0304020202020204" pitchFamily="34" charset="-34"/>
              </a:rPr>
              <a:t>.,</a:t>
            </a:r>
            <a:endParaRPr lang="th-TH" sz="2000" dirty="0">
              <a:solidFill>
                <a:schemeClr val="accent6">
                  <a:lumMod val="50000"/>
                </a:schemeClr>
              </a:solidFill>
              <a:latin typeface="Cordia New" panose="020B0304020202020204" pitchFamily="34" charset="-34"/>
              <a:cs typeface="Cordia New" panose="020B0304020202020204" pitchFamily="34" charset="-34"/>
            </a:endParaRPr>
          </a:p>
          <a:p>
            <a:pPr marL="1600200" indent="-1600200" algn="ctr">
              <a:buNone/>
            </a:pPr>
            <a:r>
              <a:rPr lang="en-US" sz="2000" dirty="0">
                <a:solidFill>
                  <a:schemeClr val="accent6">
                    <a:lumMod val="50000"/>
                  </a:schemeClr>
                </a:solidFill>
                <a:latin typeface="Cordia New" panose="020B0304020202020204" pitchFamily="34" charset="-34"/>
                <a:cs typeface="Cordia New" panose="020B0304020202020204" pitchFamily="34" charset="-34"/>
              </a:rPr>
              <a:t> </a:t>
            </a:r>
            <a:r>
              <a:rPr lang="th-TH" sz="2000" dirty="0">
                <a:solidFill>
                  <a:schemeClr val="accent6">
                    <a:lumMod val="50000"/>
                  </a:schemeClr>
                </a:solidFill>
                <a:latin typeface="Cordia New" panose="020B0304020202020204" pitchFamily="34" charset="-34"/>
                <a:cs typeface="Cordia New" panose="020B0304020202020204" pitchFamily="34" charset="-34"/>
              </a:rPr>
              <a:t>ศาสตราจารย์วิจัยดีเด่น สกว</a:t>
            </a:r>
            <a:r>
              <a:rPr lang="en-US" sz="2000" dirty="0">
                <a:solidFill>
                  <a:schemeClr val="accent6">
                    <a:lumMod val="50000"/>
                  </a:schemeClr>
                </a:solidFill>
                <a:latin typeface="Cordia New" panose="020B0304020202020204" pitchFamily="34" charset="-34"/>
                <a:cs typeface="Cordia New" panose="020B0304020202020204" pitchFamily="34" charset="-34"/>
              </a:rPr>
              <a:t>., </a:t>
            </a:r>
            <a:r>
              <a:rPr lang="th-TH" sz="2000" dirty="0">
                <a:solidFill>
                  <a:schemeClr val="accent6">
                    <a:lumMod val="50000"/>
                  </a:schemeClr>
                </a:solidFill>
                <a:latin typeface="Cordia New" panose="020B0304020202020204" pitchFamily="34" charset="-34"/>
                <a:cs typeface="Cordia New" panose="020B0304020202020204" pitchFamily="34" charset="-34"/>
              </a:rPr>
              <a:t>ภาคีสมาชิกราชบัณฑิตยสภา</a:t>
            </a:r>
            <a:endParaRPr lang="en-US" sz="2000" dirty="0">
              <a:solidFill>
                <a:schemeClr val="accent6">
                  <a:lumMod val="50000"/>
                </a:schemeClr>
              </a:solidFill>
              <a:latin typeface="Cordia New" panose="020B0304020202020204" pitchFamily="34" charset="-34"/>
              <a:cs typeface="Cordia New" panose="020B0304020202020204" pitchFamily="34" charset="-34"/>
            </a:endParaRPr>
          </a:p>
          <a:p>
            <a:pPr algn="ctr">
              <a:buNone/>
            </a:pPr>
            <a:r>
              <a:rPr lang="th-TH" sz="2000" dirty="0">
                <a:solidFill>
                  <a:schemeClr val="accent6">
                    <a:lumMod val="50000"/>
                  </a:schemeClr>
                </a:solidFill>
                <a:latin typeface="Cordia New" panose="020B0304020202020204" pitchFamily="34" charset="-34"/>
                <a:cs typeface="Cordia New" panose="020B0304020202020204" pitchFamily="34" charset="-34"/>
              </a:rPr>
              <a:t>บรรณาธิการวารสาร </a:t>
            </a:r>
            <a:r>
              <a:rPr lang="en-US" sz="2000" dirty="0">
                <a:solidFill>
                  <a:schemeClr val="accent6">
                    <a:lumMod val="50000"/>
                  </a:schemeClr>
                </a:solidFill>
                <a:latin typeface="Cordia New" panose="020B0304020202020204" pitchFamily="34" charset="-34"/>
                <a:cs typeface="Cordia New" panose="020B0304020202020204" pitchFamily="34" charset="-34"/>
              </a:rPr>
              <a:t>Journal of Fisheries and Environment (Q4) </a:t>
            </a:r>
            <a:r>
              <a:rPr lang="th-TH" sz="2000" dirty="0">
                <a:solidFill>
                  <a:schemeClr val="accent6">
                    <a:lumMod val="50000"/>
                  </a:schemeClr>
                </a:solidFill>
                <a:latin typeface="Cordia New" panose="020B0304020202020204" pitchFamily="34" charset="-34"/>
                <a:cs typeface="Cordia New" panose="020B0304020202020204" pitchFamily="34" charset="-34"/>
              </a:rPr>
              <a:t>และ </a:t>
            </a:r>
            <a:r>
              <a:rPr lang="en-US" sz="2000" dirty="0">
                <a:solidFill>
                  <a:schemeClr val="accent6">
                    <a:lumMod val="50000"/>
                  </a:schemeClr>
                </a:solidFill>
                <a:latin typeface="Cordia New" panose="020B0304020202020204" pitchFamily="34" charset="-34"/>
                <a:cs typeface="Cordia New" panose="020B0304020202020204" pitchFamily="34" charset="-34"/>
              </a:rPr>
              <a:t>Agriculture and Natural Resources (Q2)</a:t>
            </a:r>
            <a:endParaRPr lang="th-TH" sz="2000" dirty="0">
              <a:solidFill>
                <a:schemeClr val="accent6">
                  <a:lumMod val="50000"/>
                </a:schemeClr>
              </a:solidFill>
              <a:latin typeface="Cordia New" panose="020B0304020202020204" pitchFamily="34" charset="-34"/>
              <a:cs typeface="Cordia New" panose="020B0304020202020204" pitchFamily="34" charset="-34"/>
            </a:endParaRPr>
          </a:p>
          <a:p>
            <a:pPr>
              <a:buNone/>
            </a:pPr>
            <a:r>
              <a:rPr lang="th-TH" sz="2400" dirty="0">
                <a:latin typeface="Cordia New" panose="020B0304020202020204" pitchFamily="34" charset="-34"/>
                <a:cs typeface="Cordia New" panose="020B0304020202020204" pitchFamily="34" charset="-34"/>
              </a:rPr>
              <a:t>	</a:t>
            </a:r>
            <a:endParaRPr lang="en-US" sz="2400" dirty="0">
              <a:latin typeface="Cordia New" panose="020B0304020202020204" pitchFamily="34" charset="-34"/>
              <a:cs typeface="Cordia New" panose="020B0304020202020204" pitchFamily="34" charset="-34"/>
            </a:endParaRPr>
          </a:p>
        </p:txBody>
      </p:sp>
      <p:sp>
        <p:nvSpPr>
          <p:cNvPr id="4" name="Slide Number Placeholder 3">
            <a:extLst>
              <a:ext uri="{FF2B5EF4-FFF2-40B4-BE49-F238E27FC236}">
                <a16:creationId xmlns:a16="http://schemas.microsoft.com/office/drawing/2014/main" id="{C9F65DF7-D616-488E-93AA-990AC001A4F9}"/>
              </a:ext>
            </a:extLst>
          </p:cNvPr>
          <p:cNvSpPr>
            <a:spLocks noGrp="1"/>
          </p:cNvSpPr>
          <p:nvPr>
            <p:ph type="sldNum" idx="12"/>
          </p:nvPr>
        </p:nvSpPr>
        <p:spPr/>
        <p:txBody>
          <a:bodyPr/>
          <a:lstStyle/>
          <a:p>
            <a:pPr marL="0" lvl="0" indent="0">
              <a:spcBef>
                <a:spcPts val="0"/>
              </a:spcBef>
              <a:buNone/>
            </a:pPr>
            <a:fld id="{00000000-1234-1234-1234-123412341234}" type="slidenum">
              <a:rPr lang="en" smtClean="0"/>
              <a:pPr marL="0" lvl="0" indent="0">
                <a:spcBef>
                  <a:spcPts val="0"/>
                </a:spcBef>
                <a:buNone/>
              </a:pPr>
              <a:t>2</a:t>
            </a:fld>
            <a:endParaRPr lang="en"/>
          </a:p>
        </p:txBody>
      </p:sp>
      <p:grpSp>
        <p:nvGrpSpPr>
          <p:cNvPr id="6" name="Group 5">
            <a:extLst>
              <a:ext uri="{FF2B5EF4-FFF2-40B4-BE49-F238E27FC236}">
                <a16:creationId xmlns:a16="http://schemas.microsoft.com/office/drawing/2014/main" id="{3BF154FA-A62B-4310-ADF9-481E550B37D4}"/>
              </a:ext>
            </a:extLst>
          </p:cNvPr>
          <p:cNvGrpSpPr/>
          <p:nvPr/>
        </p:nvGrpSpPr>
        <p:grpSpPr>
          <a:xfrm>
            <a:off x="107504" y="195486"/>
            <a:ext cx="6801473" cy="443630"/>
            <a:chOff x="366271" y="188584"/>
            <a:chExt cx="9068630" cy="591506"/>
          </a:xfrm>
        </p:grpSpPr>
        <p:cxnSp>
          <p:nvCxnSpPr>
            <p:cNvPr id="7" name="ตัวเชื่อมต่อตรง 7">
              <a:extLst>
                <a:ext uri="{FF2B5EF4-FFF2-40B4-BE49-F238E27FC236}">
                  <a16:creationId xmlns:a16="http://schemas.microsoft.com/office/drawing/2014/main" id="{77FDAA54-887F-4D3D-8DC1-387758A8BA57}"/>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1E7175B-F2D0-4FD5-B4DB-FB8C730CAB32}"/>
                </a:ext>
              </a:extLst>
            </p:cNvPr>
            <p:cNvGrpSpPr/>
            <p:nvPr/>
          </p:nvGrpSpPr>
          <p:grpSpPr>
            <a:xfrm>
              <a:off x="366271" y="188584"/>
              <a:ext cx="9068630" cy="591506"/>
              <a:chOff x="366271" y="188584"/>
              <a:chExt cx="9068630" cy="591506"/>
            </a:xfrm>
          </p:grpSpPr>
          <p:sp>
            <p:nvSpPr>
              <p:cNvPr id="9" name="TextBox 8">
                <a:extLst>
                  <a:ext uri="{FF2B5EF4-FFF2-40B4-BE49-F238E27FC236}">
                    <a16:creationId xmlns:a16="http://schemas.microsoft.com/office/drawing/2014/main" id="{DE7D2564-0264-48C7-AAD8-CC43C581FF2D}"/>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10" name="ตัวเชื่อมต่อตรง 8">
                <a:extLst>
                  <a:ext uri="{FF2B5EF4-FFF2-40B4-BE49-F238E27FC236}">
                    <a16:creationId xmlns:a16="http://schemas.microsoft.com/office/drawing/2014/main" id="{E92F15E0-6D2D-4D92-B11D-0BD51CFCD000}"/>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F7500C9B-BABC-48F2-8917-B0F392B9840E}"/>
                  </a:ext>
                </a:extLst>
              </p:cNvPr>
              <p:cNvGrpSpPr/>
              <p:nvPr/>
            </p:nvGrpSpPr>
            <p:grpSpPr>
              <a:xfrm>
                <a:off x="8791959" y="188584"/>
                <a:ext cx="642942" cy="591506"/>
                <a:chOff x="8723795" y="1304447"/>
                <a:chExt cx="642942" cy="591506"/>
              </a:xfrm>
            </p:grpSpPr>
            <p:pic>
              <p:nvPicPr>
                <p:cNvPr id="12" name="ตัวยึดเนื้อหา 3" descr="logo.jpg">
                  <a:extLst>
                    <a:ext uri="{FF2B5EF4-FFF2-40B4-BE49-F238E27FC236}">
                      <a16:creationId xmlns:a16="http://schemas.microsoft.com/office/drawing/2014/main" id="{97474F1D-056E-422E-9AFC-1BB5A5234DBD}"/>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3" name="Oval 12">
                  <a:extLst>
                    <a:ext uri="{FF2B5EF4-FFF2-40B4-BE49-F238E27FC236}">
                      <a16:creationId xmlns:a16="http://schemas.microsoft.com/office/drawing/2014/main" id="{CA82D4C6-ED10-4DE5-A6BA-005D73FAFFF1}"/>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pic>
        <p:nvPicPr>
          <p:cNvPr id="15" name="Picture 14" descr="A person in a white coat holding a bottle of alcohol&#10;&#10;Description automatically generated with low confidence">
            <a:extLst>
              <a:ext uri="{FF2B5EF4-FFF2-40B4-BE49-F238E27FC236}">
                <a16:creationId xmlns:a16="http://schemas.microsoft.com/office/drawing/2014/main" id="{29E4DD96-C43D-4285-BC91-E011CED75ECD}"/>
              </a:ext>
            </a:extLst>
          </p:cNvPr>
          <p:cNvPicPr>
            <a:picLocks noChangeAspect="1"/>
          </p:cNvPicPr>
          <p:nvPr/>
        </p:nvPicPr>
        <p:blipFill>
          <a:blip r:embed="rId4"/>
          <a:stretch>
            <a:fillRect/>
          </a:stretch>
        </p:blipFill>
        <p:spPr>
          <a:xfrm>
            <a:off x="6300192" y="1077765"/>
            <a:ext cx="2386575" cy="3579862"/>
          </a:xfrm>
          <a:prstGeom prst="ellipse">
            <a:avLst/>
          </a:prstGeom>
          <a:ln w="190500" cap="rnd">
            <a:solidFill>
              <a:schemeClr val="accent4">
                <a:lumMod val="7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4206511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C53163-44DC-41F8-BCAF-19C1B97ED3AF}"/>
              </a:ext>
            </a:extLst>
          </p:cNvPr>
          <p:cNvSpPr>
            <a:spLocks noGrp="1"/>
          </p:cNvSpPr>
          <p:nvPr>
            <p:ph type="sldNum" idx="12"/>
          </p:nvPr>
        </p:nvSpPr>
        <p:spPr/>
        <p:txBody>
          <a:bodyPr/>
          <a:lstStyle/>
          <a:p>
            <a:pPr>
              <a:defRPr/>
            </a:pPr>
            <a:fld id="{5B8B9B19-1D61-4FFA-AB48-6D7BD1BC1E2C}" type="slidenum">
              <a:rPr lang="th-TH" smtClean="0"/>
              <a:pPr>
                <a:defRPr/>
              </a:pPr>
              <a:t>20</a:t>
            </a:fld>
            <a:endParaRPr lang="th-TH"/>
          </a:p>
        </p:txBody>
      </p:sp>
      <p:grpSp>
        <p:nvGrpSpPr>
          <p:cNvPr id="5" name="Group 4">
            <a:extLst>
              <a:ext uri="{FF2B5EF4-FFF2-40B4-BE49-F238E27FC236}">
                <a16:creationId xmlns:a16="http://schemas.microsoft.com/office/drawing/2014/main" id="{65696FAE-810E-41EE-AF59-53099ACC4E11}"/>
              </a:ext>
            </a:extLst>
          </p:cNvPr>
          <p:cNvGrpSpPr/>
          <p:nvPr/>
        </p:nvGrpSpPr>
        <p:grpSpPr>
          <a:xfrm>
            <a:off x="35496" y="208327"/>
            <a:ext cx="6801473" cy="443630"/>
            <a:chOff x="366271" y="188584"/>
            <a:chExt cx="9068630" cy="591506"/>
          </a:xfrm>
        </p:grpSpPr>
        <p:cxnSp>
          <p:nvCxnSpPr>
            <p:cNvPr id="6" name="ตัวเชื่อมต่อตรง 7">
              <a:extLst>
                <a:ext uri="{FF2B5EF4-FFF2-40B4-BE49-F238E27FC236}">
                  <a16:creationId xmlns:a16="http://schemas.microsoft.com/office/drawing/2014/main" id="{9DDFB348-E4DF-43DF-8A57-11195BB11E80}"/>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CAF76139-347E-4795-8DD9-6EEADF342132}"/>
                </a:ext>
              </a:extLst>
            </p:cNvPr>
            <p:cNvGrpSpPr/>
            <p:nvPr/>
          </p:nvGrpSpPr>
          <p:grpSpPr>
            <a:xfrm>
              <a:off x="366271" y="188584"/>
              <a:ext cx="9068630" cy="591506"/>
              <a:chOff x="366271" y="188584"/>
              <a:chExt cx="9068630" cy="591506"/>
            </a:xfrm>
          </p:grpSpPr>
          <p:sp>
            <p:nvSpPr>
              <p:cNvPr id="8" name="TextBox 7">
                <a:extLst>
                  <a:ext uri="{FF2B5EF4-FFF2-40B4-BE49-F238E27FC236}">
                    <a16:creationId xmlns:a16="http://schemas.microsoft.com/office/drawing/2014/main" id="{8B3E943A-51AF-4CF0-BC6A-3FE3F309FC4F}"/>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9" name="ตัวเชื่อมต่อตรง 8">
                <a:extLst>
                  <a:ext uri="{FF2B5EF4-FFF2-40B4-BE49-F238E27FC236}">
                    <a16:creationId xmlns:a16="http://schemas.microsoft.com/office/drawing/2014/main" id="{C58A89EF-626D-4021-948E-33EB0C88B7D6}"/>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7B015F00-059F-4AAE-95EB-C019BA84CA4E}"/>
                  </a:ext>
                </a:extLst>
              </p:cNvPr>
              <p:cNvGrpSpPr/>
              <p:nvPr/>
            </p:nvGrpSpPr>
            <p:grpSpPr>
              <a:xfrm>
                <a:off x="8791959" y="188584"/>
                <a:ext cx="642942" cy="591506"/>
                <a:chOff x="8723795" y="1304447"/>
                <a:chExt cx="642942" cy="591506"/>
              </a:xfrm>
            </p:grpSpPr>
            <p:pic>
              <p:nvPicPr>
                <p:cNvPr id="11" name="ตัวยึดเนื้อหา 3" descr="logo.jpg">
                  <a:extLst>
                    <a:ext uri="{FF2B5EF4-FFF2-40B4-BE49-F238E27FC236}">
                      <a16:creationId xmlns:a16="http://schemas.microsoft.com/office/drawing/2014/main" id="{5BDAF8F3-02EA-4F02-B105-04B81BF98B5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2" name="Oval 11">
                  <a:extLst>
                    <a:ext uri="{FF2B5EF4-FFF2-40B4-BE49-F238E27FC236}">
                      <a16:creationId xmlns:a16="http://schemas.microsoft.com/office/drawing/2014/main" id="{4E4396AD-6E21-481A-A7F0-B9BE29E3160D}"/>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
        <p:nvSpPr>
          <p:cNvPr id="13" name="ตัวยึดเนื้อหา 31">
            <a:extLst>
              <a:ext uri="{FF2B5EF4-FFF2-40B4-BE49-F238E27FC236}">
                <a16:creationId xmlns:a16="http://schemas.microsoft.com/office/drawing/2014/main" id="{2ACBDAF7-E71F-4E48-9272-1775AB389761}"/>
              </a:ext>
            </a:extLst>
          </p:cNvPr>
          <p:cNvSpPr txBox="1">
            <a:spLocks/>
          </p:cNvSpPr>
          <p:nvPr/>
        </p:nvSpPr>
        <p:spPr>
          <a:xfrm>
            <a:off x="755576" y="812291"/>
            <a:ext cx="6172200" cy="448332"/>
          </a:xfrm>
          <a:prstGeom prst="rect">
            <a:avLst/>
          </a:prstGeom>
          <a:ln>
            <a:noFill/>
          </a:ln>
        </p:spPr>
        <p:txBody>
          <a:bodyPr>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Clr>
                <a:schemeClr val="bg2">
                  <a:lumMod val="10000"/>
                </a:schemeClr>
              </a:buClr>
              <a:buFont typeface="Wingdings" panose="05000000000000000000" pitchFamily="2" charset="2"/>
              <a:buChar char="Ø"/>
            </a:pPr>
            <a:r>
              <a:rPr lang="th-TH" sz="2400" b="1" dirty="0">
                <a:solidFill>
                  <a:schemeClr val="tx2">
                    <a:lumMod val="50000"/>
                  </a:schemeClr>
                </a:solidFill>
                <a:latin typeface="Cordia New" panose="020B0304020202020204" pitchFamily="34" charset="-34"/>
                <a:cs typeface="Cordia New" panose="020B0304020202020204" pitchFamily="34" charset="-34"/>
              </a:rPr>
              <a:t>หัวข้อวิจัยไม่น่าสนใจในระดับภูมิภาค</a:t>
            </a:r>
            <a:r>
              <a:rPr lang="en-US" sz="2400" b="1" dirty="0">
                <a:solidFill>
                  <a:schemeClr val="tx2">
                    <a:lumMod val="50000"/>
                  </a:schemeClr>
                </a:solidFill>
                <a:latin typeface="Cordia New" panose="020B0304020202020204" pitchFamily="34" charset="-34"/>
                <a:cs typeface="Cordia New" panose="020B0304020202020204" pitchFamily="34" charset="-34"/>
              </a:rPr>
              <a:t>/</a:t>
            </a:r>
            <a:r>
              <a:rPr lang="th-TH" sz="2400" b="1" dirty="0">
                <a:solidFill>
                  <a:schemeClr val="tx2">
                    <a:lumMod val="50000"/>
                  </a:schemeClr>
                </a:solidFill>
                <a:latin typeface="Cordia New" panose="020B0304020202020204" pitchFamily="34" charset="-34"/>
                <a:cs typeface="Cordia New" panose="020B0304020202020204" pitchFamily="34" charset="-34"/>
              </a:rPr>
              <a:t>นานาชาติ</a:t>
            </a:r>
            <a:endParaRPr lang="th-TH" sz="2000" dirty="0">
              <a:latin typeface="Arial" pitchFamily="34" charset="0"/>
              <a:cs typeface="Calibri" pitchFamily="34" charset="0"/>
            </a:endParaRPr>
          </a:p>
        </p:txBody>
      </p:sp>
      <p:sp>
        <p:nvSpPr>
          <p:cNvPr id="17" name="ตัวยึดเนื้อหา 31">
            <a:extLst>
              <a:ext uri="{FF2B5EF4-FFF2-40B4-BE49-F238E27FC236}">
                <a16:creationId xmlns:a16="http://schemas.microsoft.com/office/drawing/2014/main" id="{B952BFFD-6BE0-4D74-8FE6-021581E345E4}"/>
              </a:ext>
            </a:extLst>
          </p:cNvPr>
          <p:cNvSpPr txBox="1">
            <a:spLocks/>
          </p:cNvSpPr>
          <p:nvPr/>
        </p:nvSpPr>
        <p:spPr>
          <a:xfrm>
            <a:off x="427524" y="1320614"/>
            <a:ext cx="5585792" cy="774889"/>
          </a:xfrm>
          <a:prstGeom prst="rect">
            <a:avLst/>
          </a:prstGeom>
          <a:ln>
            <a:noFill/>
          </a:ln>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Clr>
                <a:schemeClr val="bg2">
                  <a:lumMod val="10000"/>
                </a:schemeClr>
              </a:buClr>
              <a:buNone/>
            </a:pPr>
            <a:r>
              <a:rPr lang="th-TH" sz="2400" i="1" dirty="0">
                <a:solidFill>
                  <a:schemeClr val="accent4">
                    <a:lumMod val="50000"/>
                  </a:schemeClr>
                </a:solidFill>
                <a:latin typeface="Cordia New" panose="020B0304020202020204" pitchFamily="34" charset="-34"/>
                <a:cs typeface="Cordia New" panose="020B0304020202020204" pitchFamily="34" charset="-34"/>
              </a:rPr>
              <a:t>          ชื่อเรื่อง และคำนำ ต้องสื่อถึงความเป็นนานาชาติ</a:t>
            </a:r>
          </a:p>
        </p:txBody>
      </p:sp>
      <p:sp>
        <p:nvSpPr>
          <p:cNvPr id="19" name="ตัวยึดเนื้อหา 31">
            <a:extLst>
              <a:ext uri="{FF2B5EF4-FFF2-40B4-BE49-F238E27FC236}">
                <a16:creationId xmlns:a16="http://schemas.microsoft.com/office/drawing/2014/main" id="{661EA7F3-4A12-4620-85F7-DEC133B201D5}"/>
              </a:ext>
            </a:extLst>
          </p:cNvPr>
          <p:cNvSpPr txBox="1">
            <a:spLocks/>
          </p:cNvSpPr>
          <p:nvPr/>
        </p:nvSpPr>
        <p:spPr>
          <a:xfrm>
            <a:off x="1259632" y="1986396"/>
            <a:ext cx="4038600" cy="1170708"/>
          </a:xfrm>
          <a:prstGeom prst="rect">
            <a:avLst/>
          </a:prstGeom>
          <a:noFill/>
          <a:ln>
            <a:solidFill>
              <a:schemeClr val="accent1"/>
            </a:solidFill>
          </a:ln>
        </p:spPr>
        <p:txBody>
          <a:bodyPr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1pPr>
            <a:lvl2pPr marR="0" lvl="1"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2pPr>
            <a:lvl3pPr marR="0" lvl="2"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3pPr>
            <a:lvl4pPr marR="0" lvl="3"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4pPr>
            <a:lvl5pPr marR="0" lvl="4"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5pPr>
            <a:lvl6pPr marR="0" lvl="5"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6pPr>
            <a:lvl7pPr marR="0" lvl="6"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7pPr>
            <a:lvl8pPr marR="0" lvl="7"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8pPr>
            <a:lvl9pPr marR="0" lvl="8"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9pPr>
          </a:lstStyle>
          <a:p>
            <a:pPr marL="801688" indent="-801688">
              <a:buClr>
                <a:schemeClr val="bg2">
                  <a:lumMod val="10000"/>
                </a:schemeClr>
              </a:buClr>
              <a:buFont typeface="Lato Light"/>
              <a:buNone/>
              <a:tabLst>
                <a:tab pos="449263" algn="l"/>
              </a:tabLst>
            </a:pPr>
            <a:r>
              <a:rPr lang="en-US" dirty="0">
                <a:solidFill>
                  <a:schemeClr val="tx2">
                    <a:lumMod val="50000"/>
                  </a:schemeClr>
                </a:solidFill>
                <a:latin typeface="Cordia New" panose="020B0304020202020204" pitchFamily="34" charset="-34"/>
                <a:cs typeface="Cordia New" panose="020B0304020202020204" pitchFamily="34" charset="-34"/>
              </a:rPr>
              <a:t>Title: </a:t>
            </a:r>
          </a:p>
          <a:p>
            <a:pPr marL="452438" indent="-452438">
              <a:buClr>
                <a:schemeClr val="bg2">
                  <a:lumMod val="10000"/>
                </a:schemeClr>
              </a:buClr>
              <a:buFont typeface="Lato Light"/>
              <a:buNone/>
              <a:tabLst>
                <a:tab pos="449263" algn="l"/>
              </a:tabLst>
            </a:pPr>
            <a:r>
              <a:rPr lang="en-US" dirty="0">
                <a:solidFill>
                  <a:schemeClr val="tx2">
                    <a:lumMod val="50000"/>
                  </a:schemeClr>
                </a:solidFill>
                <a:latin typeface="Cordia New" panose="020B0304020202020204" pitchFamily="34" charset="-34"/>
                <a:cs typeface="Cordia New" panose="020B0304020202020204" pitchFamily="34" charset="-34"/>
              </a:rPr>
              <a:t>	</a:t>
            </a:r>
            <a:r>
              <a:rPr lang="en-US" sz="2200" dirty="0">
                <a:solidFill>
                  <a:schemeClr val="tx2">
                    <a:lumMod val="50000"/>
                  </a:schemeClr>
                </a:solidFill>
                <a:latin typeface="Cordia New" panose="020B0304020202020204" pitchFamily="34" charset="-34"/>
                <a:cs typeface="Cordia New" panose="020B0304020202020204" pitchFamily="34" charset="-34"/>
              </a:rPr>
              <a:t>DNA Barcoding of Five Fish Species in XX River, Thailand</a:t>
            </a:r>
            <a:endParaRPr lang="en-US" dirty="0">
              <a:solidFill>
                <a:schemeClr val="tx2">
                  <a:lumMod val="50000"/>
                </a:schemeClr>
              </a:solidFill>
              <a:latin typeface="Arial" pitchFamily="34" charset="0"/>
              <a:cs typeface="Arial" pitchFamily="34" charset="0"/>
            </a:endParaRPr>
          </a:p>
        </p:txBody>
      </p:sp>
      <p:sp>
        <p:nvSpPr>
          <p:cNvPr id="21" name="ตัวยึดหมายเลขภาพนิ่ง 8">
            <a:extLst>
              <a:ext uri="{FF2B5EF4-FFF2-40B4-BE49-F238E27FC236}">
                <a16:creationId xmlns:a16="http://schemas.microsoft.com/office/drawing/2014/main" id="{DDCDF694-0EAE-4E7A-8EA3-27D7B7D9A8C1}"/>
              </a:ext>
            </a:extLst>
          </p:cNvPr>
          <p:cNvSpPr txBox="1">
            <a:spLocks/>
          </p:cNvSpPr>
          <p:nvPr/>
        </p:nvSpPr>
        <p:spPr>
          <a:xfrm>
            <a:off x="7921066" y="6244394"/>
            <a:ext cx="762000" cy="36512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defRPr/>
            </a:pPr>
            <a:fld id="{5B8B9B19-1D61-4FFA-AB48-6D7BD1BC1E2C}" type="slidenum">
              <a:rPr lang="th-TH" smtClean="0"/>
              <a:pPr>
                <a:defRPr/>
              </a:pPr>
              <a:t>20</a:t>
            </a:fld>
            <a:endParaRPr lang="th-TH"/>
          </a:p>
        </p:txBody>
      </p:sp>
      <p:sp>
        <p:nvSpPr>
          <p:cNvPr id="22" name="ตัวยึดเนื้อหา 31">
            <a:extLst>
              <a:ext uri="{FF2B5EF4-FFF2-40B4-BE49-F238E27FC236}">
                <a16:creationId xmlns:a16="http://schemas.microsoft.com/office/drawing/2014/main" id="{4A763CB2-B31E-4AA5-B771-1674172EFF14}"/>
              </a:ext>
            </a:extLst>
          </p:cNvPr>
          <p:cNvSpPr txBox="1">
            <a:spLocks/>
          </p:cNvSpPr>
          <p:nvPr/>
        </p:nvSpPr>
        <p:spPr>
          <a:xfrm>
            <a:off x="1259632" y="3723878"/>
            <a:ext cx="4038600" cy="453881"/>
          </a:xfrm>
          <a:prstGeom prst="rect">
            <a:avLst/>
          </a:prstGeom>
          <a:ln>
            <a:solidFill>
              <a:schemeClr val="accent1"/>
            </a:solidFill>
          </a:ln>
        </p:spPr>
        <p:txBody>
          <a:bodyPr vert="horz">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0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18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18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457200" indent="-457200">
              <a:buClr>
                <a:schemeClr val="bg2">
                  <a:lumMod val="10000"/>
                </a:schemeClr>
              </a:buClr>
              <a:buFont typeface="Lato Light"/>
              <a:buNone/>
              <a:tabLst>
                <a:tab pos="449263" algn="l"/>
              </a:tabLst>
            </a:pPr>
            <a:r>
              <a:rPr lang="en-US" sz="2400" dirty="0">
                <a:solidFill>
                  <a:schemeClr val="tx2">
                    <a:lumMod val="50000"/>
                  </a:schemeClr>
                </a:solidFill>
                <a:latin typeface="Cordia New" panose="020B0304020202020204" pitchFamily="34" charset="-34"/>
                <a:cs typeface="Cordia New" panose="020B0304020202020204" pitchFamily="34" charset="-34"/>
              </a:rPr>
              <a:t>Title: DNA Barcoding of Five Fish Species</a:t>
            </a:r>
            <a:endParaRPr lang="th-TH" dirty="0">
              <a:latin typeface="Arial" pitchFamily="34" charset="0"/>
              <a:cs typeface="Calibri" pitchFamily="34" charset="0"/>
            </a:endParaRPr>
          </a:p>
        </p:txBody>
      </p:sp>
      <p:sp>
        <p:nvSpPr>
          <p:cNvPr id="16" name="Arrow: Down 15">
            <a:extLst>
              <a:ext uri="{FF2B5EF4-FFF2-40B4-BE49-F238E27FC236}">
                <a16:creationId xmlns:a16="http://schemas.microsoft.com/office/drawing/2014/main" id="{D4AFA34B-6F2A-49ED-AD51-59958DD66095}"/>
              </a:ext>
            </a:extLst>
          </p:cNvPr>
          <p:cNvSpPr/>
          <p:nvPr/>
        </p:nvSpPr>
        <p:spPr>
          <a:xfrm>
            <a:off x="2915816" y="3219822"/>
            <a:ext cx="504056" cy="43204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536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6E716-C0C0-4532-9596-D996E3B816A6}"/>
              </a:ext>
            </a:extLst>
          </p:cNvPr>
          <p:cNvSpPr>
            <a:spLocks noGrp="1"/>
          </p:cNvSpPr>
          <p:nvPr>
            <p:ph type="title"/>
          </p:nvPr>
        </p:nvSpPr>
        <p:spPr>
          <a:xfrm>
            <a:off x="539552" y="3003798"/>
            <a:ext cx="6552728" cy="857400"/>
          </a:xfrm>
        </p:spPr>
        <p:txBody>
          <a:bodyPr/>
          <a:lstStyle/>
          <a:p>
            <a:pPr algn="ctr"/>
            <a:r>
              <a:rPr lang="th-TH" sz="3200" dirty="0">
                <a:solidFill>
                  <a:schemeClr val="accent1">
                    <a:lumMod val="75000"/>
                  </a:schemeClr>
                </a:solidFill>
                <a:latin typeface="Cordia New" panose="020B0304020202020204" pitchFamily="34" charset="-34"/>
                <a:cs typeface="Cordia New" panose="020B0304020202020204" pitchFamily="34" charset="-34"/>
              </a:rPr>
              <a:t>คำนำเป็นสิ่งสำคัญที่จะแสดงว่างานที่ทำ </a:t>
            </a:r>
            <a:r>
              <a:rPr lang="en-US" sz="3200" dirty="0">
                <a:solidFill>
                  <a:schemeClr val="accent1">
                    <a:lumMod val="75000"/>
                  </a:schemeClr>
                </a:solidFill>
                <a:latin typeface="Cordia New" panose="020B0304020202020204" pitchFamily="34" charset="-34"/>
                <a:cs typeface="Cordia New" panose="020B0304020202020204" pitchFamily="34" charset="-34"/>
              </a:rPr>
              <a:t>justified</a:t>
            </a:r>
            <a:br>
              <a:rPr lang="th-TH" sz="3200" dirty="0">
                <a:solidFill>
                  <a:schemeClr val="accent1">
                    <a:lumMod val="75000"/>
                  </a:schemeClr>
                </a:solidFill>
                <a:latin typeface="Cordia New" panose="020B0304020202020204" pitchFamily="34" charset="-34"/>
                <a:cs typeface="Cordia New" panose="020B0304020202020204" pitchFamily="34" charset="-34"/>
              </a:rPr>
            </a:br>
            <a:r>
              <a:rPr lang="th-TH" sz="3200" dirty="0">
                <a:solidFill>
                  <a:schemeClr val="accent1">
                    <a:lumMod val="75000"/>
                  </a:schemeClr>
                </a:solidFill>
                <a:latin typeface="Cordia New" panose="020B0304020202020204" pitchFamily="34" charset="-34"/>
                <a:cs typeface="Cordia New" panose="020B0304020202020204" pitchFamily="34" charset="-34"/>
              </a:rPr>
              <a:t>และน่าสนใจในระดับภูมิภาค</a:t>
            </a:r>
            <a:r>
              <a:rPr lang="en-US" sz="3200" dirty="0">
                <a:solidFill>
                  <a:schemeClr val="accent1">
                    <a:lumMod val="75000"/>
                  </a:schemeClr>
                </a:solidFill>
                <a:latin typeface="Cordia New" panose="020B0304020202020204" pitchFamily="34" charset="-34"/>
                <a:cs typeface="Cordia New" panose="020B0304020202020204" pitchFamily="34" charset="-34"/>
              </a:rPr>
              <a:t>/</a:t>
            </a:r>
            <a:r>
              <a:rPr lang="th-TH" sz="3200" dirty="0">
                <a:solidFill>
                  <a:schemeClr val="accent1">
                    <a:lumMod val="75000"/>
                  </a:schemeClr>
                </a:solidFill>
                <a:latin typeface="Cordia New" panose="020B0304020202020204" pitchFamily="34" charset="-34"/>
                <a:cs typeface="Cordia New" panose="020B0304020202020204" pitchFamily="34" charset="-34"/>
              </a:rPr>
              <a:t>นานาชาติ หรือไม่</a:t>
            </a:r>
            <a:endParaRPr lang="en-US" sz="3200" dirty="0">
              <a:solidFill>
                <a:schemeClr val="accent1">
                  <a:lumMod val="75000"/>
                </a:schemeClr>
              </a:solidFill>
              <a:latin typeface="Cordia New" panose="020B0304020202020204" pitchFamily="34" charset="-34"/>
              <a:cs typeface="Cordia New" panose="020B0304020202020204" pitchFamily="34" charset="-34"/>
            </a:endParaRPr>
          </a:p>
        </p:txBody>
      </p:sp>
      <p:sp>
        <p:nvSpPr>
          <p:cNvPr id="4" name="Slide Number Placeholder 3">
            <a:extLst>
              <a:ext uri="{FF2B5EF4-FFF2-40B4-BE49-F238E27FC236}">
                <a16:creationId xmlns:a16="http://schemas.microsoft.com/office/drawing/2014/main" id="{4D27E99E-AC71-4EE6-92CC-A665CB4A30E7}"/>
              </a:ext>
            </a:extLst>
          </p:cNvPr>
          <p:cNvSpPr>
            <a:spLocks noGrp="1"/>
          </p:cNvSpPr>
          <p:nvPr>
            <p:ph type="sldNum" idx="12"/>
          </p:nvPr>
        </p:nvSpPr>
        <p:spPr/>
        <p:txBody>
          <a:bodyPr/>
          <a:lstStyle/>
          <a:p>
            <a:pPr marL="0" lvl="0" indent="0">
              <a:spcBef>
                <a:spcPts val="0"/>
              </a:spcBef>
              <a:buNone/>
            </a:pPr>
            <a:fld id="{00000000-1234-1234-1234-123412341234}" type="slidenum">
              <a:rPr lang="en" smtClean="0"/>
              <a:pPr marL="0" lvl="0" indent="0">
                <a:spcBef>
                  <a:spcPts val="0"/>
                </a:spcBef>
                <a:buNone/>
              </a:pPr>
              <a:t>21</a:t>
            </a:fld>
            <a:endParaRPr lang="en"/>
          </a:p>
        </p:txBody>
      </p:sp>
      <p:grpSp>
        <p:nvGrpSpPr>
          <p:cNvPr id="5" name="Group 4">
            <a:extLst>
              <a:ext uri="{FF2B5EF4-FFF2-40B4-BE49-F238E27FC236}">
                <a16:creationId xmlns:a16="http://schemas.microsoft.com/office/drawing/2014/main" id="{47BF6D64-5F98-47CB-99E2-005F95A3B785}"/>
              </a:ext>
            </a:extLst>
          </p:cNvPr>
          <p:cNvGrpSpPr/>
          <p:nvPr/>
        </p:nvGrpSpPr>
        <p:grpSpPr>
          <a:xfrm>
            <a:off x="35496" y="208327"/>
            <a:ext cx="6801473" cy="443630"/>
            <a:chOff x="366271" y="188584"/>
            <a:chExt cx="9068630" cy="591506"/>
          </a:xfrm>
        </p:grpSpPr>
        <p:cxnSp>
          <p:nvCxnSpPr>
            <p:cNvPr id="6" name="ตัวเชื่อมต่อตรง 7">
              <a:extLst>
                <a:ext uri="{FF2B5EF4-FFF2-40B4-BE49-F238E27FC236}">
                  <a16:creationId xmlns:a16="http://schemas.microsoft.com/office/drawing/2014/main" id="{7134BEB5-07EE-4F6D-822D-57F9D8942B37}"/>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BEECFA1A-435A-4F7A-B90C-5CD51586F807}"/>
                </a:ext>
              </a:extLst>
            </p:cNvPr>
            <p:cNvGrpSpPr/>
            <p:nvPr/>
          </p:nvGrpSpPr>
          <p:grpSpPr>
            <a:xfrm>
              <a:off x="366271" y="188584"/>
              <a:ext cx="9068630" cy="591506"/>
              <a:chOff x="366271" y="188584"/>
              <a:chExt cx="9068630" cy="591506"/>
            </a:xfrm>
          </p:grpSpPr>
          <p:sp>
            <p:nvSpPr>
              <p:cNvPr id="8" name="TextBox 7">
                <a:extLst>
                  <a:ext uri="{FF2B5EF4-FFF2-40B4-BE49-F238E27FC236}">
                    <a16:creationId xmlns:a16="http://schemas.microsoft.com/office/drawing/2014/main" id="{E307C53D-079E-47A1-A432-1FA5BE89BEF2}"/>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9" name="ตัวเชื่อมต่อตรง 8">
                <a:extLst>
                  <a:ext uri="{FF2B5EF4-FFF2-40B4-BE49-F238E27FC236}">
                    <a16:creationId xmlns:a16="http://schemas.microsoft.com/office/drawing/2014/main" id="{6F4F0C05-2181-423A-8C79-677E85AAD42B}"/>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4EC50EBC-D484-4C0B-9582-10F11419E6E0}"/>
                  </a:ext>
                </a:extLst>
              </p:cNvPr>
              <p:cNvGrpSpPr/>
              <p:nvPr/>
            </p:nvGrpSpPr>
            <p:grpSpPr>
              <a:xfrm>
                <a:off x="8791959" y="188584"/>
                <a:ext cx="642942" cy="591506"/>
                <a:chOff x="8723795" y="1304447"/>
                <a:chExt cx="642942" cy="591506"/>
              </a:xfrm>
            </p:grpSpPr>
            <p:pic>
              <p:nvPicPr>
                <p:cNvPr id="11" name="ตัวยึดเนื้อหา 3" descr="logo.jpg">
                  <a:extLst>
                    <a:ext uri="{FF2B5EF4-FFF2-40B4-BE49-F238E27FC236}">
                      <a16:creationId xmlns:a16="http://schemas.microsoft.com/office/drawing/2014/main" id="{0F96345F-B816-4503-B5ED-1C18C27C43A0}"/>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2" name="Oval 11">
                  <a:extLst>
                    <a:ext uri="{FF2B5EF4-FFF2-40B4-BE49-F238E27FC236}">
                      <a16:creationId xmlns:a16="http://schemas.microsoft.com/office/drawing/2014/main" id="{468DFEA1-9A74-4B2A-8D92-62E8BA8F520A}"/>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Tree>
    <p:extLst>
      <p:ext uri="{BB962C8B-B14F-4D97-AF65-F5344CB8AC3E}">
        <p14:creationId xmlns:p14="http://schemas.microsoft.com/office/powerpoint/2010/main" val="1997143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p:cNvSpPr>
            <a:spLocks noGrp="1"/>
          </p:cNvSpPr>
          <p:nvPr>
            <p:ph type="title"/>
          </p:nvPr>
        </p:nvSpPr>
        <p:spPr/>
        <p:txBody>
          <a:bodyPr/>
          <a:lstStyle/>
          <a:p>
            <a:r>
              <a:rPr lang="th-TH" b="1" dirty="0">
                <a:solidFill>
                  <a:schemeClr val="accent1">
                    <a:lumMod val="75000"/>
                  </a:schemeClr>
                </a:solidFill>
                <a:effectLst>
                  <a:outerShdw blurRad="38100" dist="38100" dir="2700000" algn="tl">
                    <a:srgbClr val="000000">
                      <a:alpha val="43137"/>
                    </a:srgbClr>
                  </a:outerShdw>
                </a:effectLst>
                <a:latin typeface="Cordia New" panose="020B0304020202020204" pitchFamily="34" charset="-34"/>
                <a:cs typeface="Cordia New" panose="020B0304020202020204" pitchFamily="34" charset="-34"/>
              </a:rPr>
              <a:t>คำนำ</a:t>
            </a:r>
            <a:r>
              <a:rPr lang="en-US" b="1" dirty="0">
                <a:solidFill>
                  <a:schemeClr val="accent1">
                    <a:lumMod val="75000"/>
                  </a:schemeClr>
                </a:solidFill>
                <a:effectLst>
                  <a:outerShdw blurRad="38100" dist="38100" dir="2700000" algn="tl">
                    <a:srgbClr val="000000">
                      <a:alpha val="43137"/>
                    </a:srgbClr>
                  </a:outerShdw>
                </a:effectLst>
                <a:latin typeface="Cordia New" panose="020B0304020202020204" pitchFamily="34" charset="-34"/>
                <a:cs typeface="Cordia New" panose="020B0304020202020204" pitchFamily="34" charset="-34"/>
              </a:rPr>
              <a:t>:</a:t>
            </a:r>
            <a:endParaRPr lang="th-TH" b="1" dirty="0">
              <a:solidFill>
                <a:schemeClr val="accent1">
                  <a:lumMod val="75000"/>
                </a:schemeClr>
              </a:solidFill>
              <a:effectLst>
                <a:outerShdw blurRad="38100" dist="38100" dir="2700000" algn="tl">
                  <a:srgbClr val="000000">
                    <a:alpha val="43137"/>
                  </a:srgbClr>
                </a:outerShdw>
              </a:effectLst>
              <a:latin typeface="Cordia New" panose="020B0304020202020204" pitchFamily="34" charset="-34"/>
              <a:cs typeface="Cordia New" panose="020B0304020202020204" pitchFamily="34" charset="-34"/>
            </a:endParaRPr>
          </a:p>
        </p:txBody>
      </p:sp>
      <p:sp>
        <p:nvSpPr>
          <p:cNvPr id="5" name="ตัวยึดเนื้อหา 4"/>
          <p:cNvSpPr>
            <a:spLocks noGrp="1"/>
          </p:cNvSpPr>
          <p:nvPr>
            <p:ph type="body" idx="1"/>
          </p:nvPr>
        </p:nvSpPr>
        <p:spPr>
          <a:ln>
            <a:solidFill>
              <a:schemeClr val="bg2">
                <a:lumMod val="25000"/>
              </a:schemeClr>
            </a:solidFill>
          </a:ln>
        </p:spPr>
        <p:txBody>
          <a:bodyPr>
            <a:normAutofit/>
          </a:bodyPr>
          <a:lstStyle/>
          <a:p>
            <a:pPr algn="thaiDist">
              <a:lnSpc>
                <a:spcPct val="120000"/>
              </a:lnSpc>
              <a:buNone/>
            </a:pPr>
            <a:r>
              <a:rPr lang="th-TH" sz="2100" b="1" dirty="0">
                <a:solidFill>
                  <a:schemeClr val="accent1">
                    <a:lumMod val="75000"/>
                  </a:schemeClr>
                </a:solidFill>
                <a:latin typeface="Cordia New" panose="020B0304020202020204" pitchFamily="34" charset="-34"/>
                <a:cs typeface="Cordia New" panose="020B0304020202020204" pitchFamily="34" charset="-34"/>
              </a:rPr>
              <a:t>คำจำกัดความ</a:t>
            </a:r>
            <a:r>
              <a:rPr lang="en-US" sz="2100" b="1" dirty="0">
                <a:solidFill>
                  <a:schemeClr val="accent1">
                    <a:lumMod val="75000"/>
                  </a:schemeClr>
                </a:solidFill>
                <a:latin typeface="Cordia New" panose="020B0304020202020204" pitchFamily="34" charset="-34"/>
                <a:cs typeface="Cordia New" panose="020B0304020202020204" pitchFamily="34" charset="-34"/>
              </a:rPr>
              <a:t>: </a:t>
            </a:r>
            <a:r>
              <a:rPr lang="th-TH" sz="2100" b="1" dirty="0">
                <a:solidFill>
                  <a:schemeClr val="accent1">
                    <a:lumMod val="75000"/>
                  </a:schemeClr>
                </a:solidFill>
                <a:latin typeface="Cordia New" panose="020B0304020202020204" pitchFamily="34" charset="-34"/>
                <a:cs typeface="Cordia New" panose="020B0304020202020204" pitchFamily="34" charset="-34"/>
              </a:rPr>
              <a:t>คำอธิบายความสำคัญของโจทย์วิจัย รวมถึงข้อมูลที่สำคัญเกี่ยวกับหัวข้อวิจัย ควรประกอบด้วยการทบทวนเอกสารวิจัยที่เกี่ยวข้องอย่างกระชับ เพื่อที่จะแสดงว่าในเรื่องนั้นๆ มีสิ่งใดที่ได้มีผู้ทำไปแล้ว สิ่งใดยังไม่มีผู้ทำ จากนั้นจึงนำมาสู่เหตุผลว่าเหตุใดจึงทำวิจัยเรื่องนี้</a:t>
            </a:r>
          </a:p>
        </p:txBody>
      </p:sp>
      <p:sp>
        <p:nvSpPr>
          <p:cNvPr id="11" name="ตัวยึดหมายเลขภาพนิ่ง 10"/>
          <p:cNvSpPr>
            <a:spLocks noGrp="1"/>
          </p:cNvSpPr>
          <p:nvPr>
            <p:ph type="sldNum" idx="12"/>
          </p:nvPr>
        </p:nvSpPr>
        <p:spPr/>
        <p:txBody>
          <a:bodyPr/>
          <a:lstStyle/>
          <a:p>
            <a:pPr>
              <a:defRPr/>
            </a:pPr>
            <a:fld id="{5B8B9B19-1D61-4FFA-AB48-6D7BD1BC1E2C}" type="slidenum">
              <a:rPr lang="th-TH" smtClean="0"/>
              <a:pPr>
                <a:defRPr/>
              </a:pPr>
              <a:t>22</a:t>
            </a:fld>
            <a:endParaRPr lang="th-TH"/>
          </a:p>
        </p:txBody>
      </p:sp>
      <p:grpSp>
        <p:nvGrpSpPr>
          <p:cNvPr id="12" name="Group 11">
            <a:extLst>
              <a:ext uri="{FF2B5EF4-FFF2-40B4-BE49-F238E27FC236}">
                <a16:creationId xmlns:a16="http://schemas.microsoft.com/office/drawing/2014/main" id="{1C1FC0AD-839A-42F7-B89C-B2F0F784153F}"/>
              </a:ext>
            </a:extLst>
          </p:cNvPr>
          <p:cNvGrpSpPr/>
          <p:nvPr/>
        </p:nvGrpSpPr>
        <p:grpSpPr>
          <a:xfrm>
            <a:off x="107504" y="195486"/>
            <a:ext cx="6801473" cy="443630"/>
            <a:chOff x="366271" y="188584"/>
            <a:chExt cx="9068630" cy="591506"/>
          </a:xfrm>
        </p:grpSpPr>
        <p:cxnSp>
          <p:nvCxnSpPr>
            <p:cNvPr id="13" name="ตัวเชื่อมต่อตรง 7">
              <a:extLst>
                <a:ext uri="{FF2B5EF4-FFF2-40B4-BE49-F238E27FC236}">
                  <a16:creationId xmlns:a16="http://schemas.microsoft.com/office/drawing/2014/main" id="{8312235B-4876-41F0-BE8C-8E3381F23288}"/>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EC1BF269-6D34-4274-B09F-BFDEBD2E5D1B}"/>
                </a:ext>
              </a:extLst>
            </p:cNvPr>
            <p:cNvGrpSpPr/>
            <p:nvPr/>
          </p:nvGrpSpPr>
          <p:grpSpPr>
            <a:xfrm>
              <a:off x="366271" y="188584"/>
              <a:ext cx="9068630" cy="591506"/>
              <a:chOff x="366271" y="188584"/>
              <a:chExt cx="9068630" cy="591506"/>
            </a:xfrm>
          </p:grpSpPr>
          <p:sp>
            <p:nvSpPr>
              <p:cNvPr id="15" name="TextBox 14">
                <a:extLst>
                  <a:ext uri="{FF2B5EF4-FFF2-40B4-BE49-F238E27FC236}">
                    <a16:creationId xmlns:a16="http://schemas.microsoft.com/office/drawing/2014/main" id="{E0C12922-BEE3-44F7-BB78-B043F605FCE5}"/>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16" name="ตัวเชื่อมต่อตรง 8">
                <a:extLst>
                  <a:ext uri="{FF2B5EF4-FFF2-40B4-BE49-F238E27FC236}">
                    <a16:creationId xmlns:a16="http://schemas.microsoft.com/office/drawing/2014/main" id="{A6575EFE-686B-41A0-BA23-50DBECB89B32}"/>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A010412E-9E6B-4F0E-A5BE-89C221E4BECD}"/>
                  </a:ext>
                </a:extLst>
              </p:cNvPr>
              <p:cNvGrpSpPr/>
              <p:nvPr/>
            </p:nvGrpSpPr>
            <p:grpSpPr>
              <a:xfrm>
                <a:off x="8791959" y="188584"/>
                <a:ext cx="642942" cy="591506"/>
                <a:chOff x="8723795" y="1304447"/>
                <a:chExt cx="642942" cy="591506"/>
              </a:xfrm>
            </p:grpSpPr>
            <p:pic>
              <p:nvPicPr>
                <p:cNvPr id="18" name="ตัวยึดเนื้อหา 3" descr="logo.jpg">
                  <a:extLst>
                    <a:ext uri="{FF2B5EF4-FFF2-40B4-BE49-F238E27FC236}">
                      <a16:creationId xmlns:a16="http://schemas.microsoft.com/office/drawing/2014/main" id="{DE849CC5-E7A7-4B12-B5DD-C3748188F63A}"/>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9" name="Oval 18">
                  <a:extLst>
                    <a:ext uri="{FF2B5EF4-FFF2-40B4-BE49-F238E27FC236}">
                      <a16:creationId xmlns:a16="http://schemas.microsoft.com/office/drawing/2014/main" id="{96FA359F-889E-4F27-A023-C5B7E0B0C491}"/>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Tree>
    <p:extLst>
      <p:ext uri="{BB962C8B-B14F-4D97-AF65-F5344CB8AC3E}">
        <p14:creationId xmlns:p14="http://schemas.microsoft.com/office/powerpoint/2010/main" val="1736102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E3395C-35FF-40EF-841E-4A321C46AA12}"/>
              </a:ext>
            </a:extLst>
          </p:cNvPr>
          <p:cNvSpPr>
            <a:spLocks noGrp="1"/>
          </p:cNvSpPr>
          <p:nvPr>
            <p:ph type="sldNum" idx="12"/>
          </p:nvPr>
        </p:nvSpPr>
        <p:spPr/>
        <p:txBody>
          <a:bodyPr/>
          <a:lstStyle/>
          <a:p>
            <a:pPr>
              <a:defRPr/>
            </a:pPr>
            <a:fld id="{5B8B9B19-1D61-4FFA-AB48-6D7BD1BC1E2C}" type="slidenum">
              <a:rPr lang="th-TH" smtClean="0"/>
              <a:pPr>
                <a:defRPr/>
              </a:pPr>
              <a:t>23</a:t>
            </a:fld>
            <a:endParaRPr lang="th-TH"/>
          </a:p>
        </p:txBody>
      </p:sp>
      <p:grpSp>
        <p:nvGrpSpPr>
          <p:cNvPr id="9" name="Group 8">
            <a:extLst>
              <a:ext uri="{FF2B5EF4-FFF2-40B4-BE49-F238E27FC236}">
                <a16:creationId xmlns:a16="http://schemas.microsoft.com/office/drawing/2014/main" id="{D50D5AF1-3828-42CA-B32D-20C35D3F1B21}"/>
              </a:ext>
            </a:extLst>
          </p:cNvPr>
          <p:cNvGrpSpPr/>
          <p:nvPr/>
        </p:nvGrpSpPr>
        <p:grpSpPr>
          <a:xfrm>
            <a:off x="153040" y="195120"/>
            <a:ext cx="6801473" cy="443630"/>
            <a:chOff x="366271" y="188584"/>
            <a:chExt cx="9068630" cy="591506"/>
          </a:xfrm>
        </p:grpSpPr>
        <p:cxnSp>
          <p:nvCxnSpPr>
            <p:cNvPr id="10" name="ตัวเชื่อมต่อตรง 7">
              <a:extLst>
                <a:ext uri="{FF2B5EF4-FFF2-40B4-BE49-F238E27FC236}">
                  <a16:creationId xmlns:a16="http://schemas.microsoft.com/office/drawing/2014/main" id="{83032EAC-8E29-4DDB-92BA-3E1B17A76A02}"/>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DFE64003-1B00-4C6D-B1F3-7CADACEF7698}"/>
                </a:ext>
              </a:extLst>
            </p:cNvPr>
            <p:cNvGrpSpPr/>
            <p:nvPr/>
          </p:nvGrpSpPr>
          <p:grpSpPr>
            <a:xfrm>
              <a:off x="366271" y="188584"/>
              <a:ext cx="9068630" cy="591506"/>
              <a:chOff x="366271" y="188584"/>
              <a:chExt cx="9068630" cy="591506"/>
            </a:xfrm>
          </p:grpSpPr>
          <p:sp>
            <p:nvSpPr>
              <p:cNvPr id="13" name="TextBox 12">
                <a:extLst>
                  <a:ext uri="{FF2B5EF4-FFF2-40B4-BE49-F238E27FC236}">
                    <a16:creationId xmlns:a16="http://schemas.microsoft.com/office/drawing/2014/main" id="{84E45E7E-1CD1-425B-AC1F-0F05B536F017}"/>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14" name="ตัวเชื่อมต่อตรง 8">
                <a:extLst>
                  <a:ext uri="{FF2B5EF4-FFF2-40B4-BE49-F238E27FC236}">
                    <a16:creationId xmlns:a16="http://schemas.microsoft.com/office/drawing/2014/main" id="{E34601EE-3CF2-4507-9375-A9EEB57E58E4}"/>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A490D775-4E08-4D02-857F-96CCD47C4631}"/>
                  </a:ext>
                </a:extLst>
              </p:cNvPr>
              <p:cNvGrpSpPr/>
              <p:nvPr/>
            </p:nvGrpSpPr>
            <p:grpSpPr>
              <a:xfrm>
                <a:off x="8791959" y="188584"/>
                <a:ext cx="642942" cy="591506"/>
                <a:chOff x="8723795" y="1304447"/>
                <a:chExt cx="642942" cy="591506"/>
              </a:xfrm>
            </p:grpSpPr>
            <p:pic>
              <p:nvPicPr>
                <p:cNvPr id="16" name="ตัวยึดเนื้อหา 3" descr="logo.jpg">
                  <a:extLst>
                    <a:ext uri="{FF2B5EF4-FFF2-40B4-BE49-F238E27FC236}">
                      <a16:creationId xmlns:a16="http://schemas.microsoft.com/office/drawing/2014/main" id="{5DE94159-E483-4313-BBD7-9BF8A3750131}"/>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7" name="Oval 16">
                  <a:extLst>
                    <a:ext uri="{FF2B5EF4-FFF2-40B4-BE49-F238E27FC236}">
                      <a16:creationId xmlns:a16="http://schemas.microsoft.com/office/drawing/2014/main" id="{042D8304-4917-4A9F-B890-4D7A31584C01}"/>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
        <p:nvSpPr>
          <p:cNvPr id="18" name="ชื่อเรื่อง 3">
            <a:extLst>
              <a:ext uri="{FF2B5EF4-FFF2-40B4-BE49-F238E27FC236}">
                <a16:creationId xmlns:a16="http://schemas.microsoft.com/office/drawing/2014/main" id="{68245396-3EFC-46BF-B631-6F3A0AFF6FDE}"/>
              </a:ext>
            </a:extLst>
          </p:cNvPr>
          <p:cNvSpPr txBox="1">
            <a:spLocks/>
          </p:cNvSpPr>
          <p:nvPr/>
        </p:nvSpPr>
        <p:spPr>
          <a:xfrm>
            <a:off x="755576" y="725846"/>
            <a:ext cx="6172200" cy="85725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h-TH" sz="3200" b="1" dirty="0">
                <a:solidFill>
                  <a:schemeClr val="accent2">
                    <a:lumMod val="75000"/>
                  </a:schemeClr>
                </a:solidFill>
                <a:latin typeface="Cordia New" panose="020B0304020202020204" pitchFamily="34" charset="-34"/>
                <a:cs typeface="Cordia New" panose="020B0304020202020204" pitchFamily="34" charset="-34"/>
              </a:rPr>
              <a:t>คำนำ</a:t>
            </a:r>
            <a:r>
              <a:rPr lang="en-US" sz="3200" b="1" dirty="0">
                <a:solidFill>
                  <a:schemeClr val="accent2">
                    <a:lumMod val="75000"/>
                  </a:schemeClr>
                </a:solidFill>
                <a:effectLst>
                  <a:outerShdw blurRad="38100" dist="38100" dir="2700000" algn="tl">
                    <a:srgbClr val="000000">
                      <a:alpha val="43137"/>
                    </a:srgbClr>
                  </a:outerShdw>
                </a:effectLst>
                <a:latin typeface="Cordia New" panose="020B0304020202020204" pitchFamily="34" charset="-34"/>
                <a:cs typeface="Cordia New" panose="020B0304020202020204" pitchFamily="34" charset="-34"/>
              </a:rPr>
              <a:t>:</a:t>
            </a:r>
            <a:r>
              <a:rPr lang="th-TH" sz="3200" b="1" dirty="0">
                <a:solidFill>
                  <a:schemeClr val="accent2">
                    <a:lumMod val="75000"/>
                  </a:schemeClr>
                </a:solidFill>
                <a:effectLst>
                  <a:outerShdw blurRad="38100" dist="38100" dir="2700000" algn="tl">
                    <a:srgbClr val="000000">
                      <a:alpha val="43137"/>
                    </a:srgbClr>
                  </a:outerShdw>
                </a:effectLst>
                <a:latin typeface="Cordia New" panose="020B0304020202020204" pitchFamily="34" charset="-34"/>
                <a:cs typeface="Cordia New" panose="020B0304020202020204" pitchFamily="34" charset="-34"/>
              </a:rPr>
              <a:t> </a:t>
            </a:r>
            <a:r>
              <a:rPr lang="th-TH" sz="3200" b="1" dirty="0">
                <a:solidFill>
                  <a:schemeClr val="accent2">
                    <a:lumMod val="75000"/>
                  </a:schemeClr>
                </a:solidFill>
                <a:latin typeface="Cordia New" panose="020B0304020202020204" pitchFamily="34" charset="-34"/>
                <a:cs typeface="Cordia New" panose="020B0304020202020204" pitchFamily="34" charset="-34"/>
              </a:rPr>
              <a:t>ประกอบด้วยส่วนสำคัญ </a:t>
            </a:r>
            <a:r>
              <a:rPr lang="en-US" sz="3200" b="1" dirty="0">
                <a:solidFill>
                  <a:schemeClr val="accent2">
                    <a:lumMod val="75000"/>
                  </a:schemeClr>
                </a:solidFill>
                <a:latin typeface="Cordia New" panose="020B0304020202020204" pitchFamily="34" charset="-34"/>
                <a:cs typeface="Cordia New" panose="020B0304020202020204" pitchFamily="34" charset="-34"/>
              </a:rPr>
              <a:t>4 </a:t>
            </a:r>
            <a:r>
              <a:rPr lang="th-TH" sz="3200" b="1" dirty="0">
                <a:solidFill>
                  <a:schemeClr val="accent2">
                    <a:lumMod val="75000"/>
                  </a:schemeClr>
                </a:solidFill>
                <a:latin typeface="Cordia New" panose="020B0304020202020204" pitchFamily="34" charset="-34"/>
                <a:cs typeface="Cordia New" panose="020B0304020202020204" pitchFamily="34" charset="-34"/>
              </a:rPr>
              <a:t>ส่วน</a:t>
            </a:r>
            <a:endParaRPr lang="th-TH" sz="3200" dirty="0">
              <a:solidFill>
                <a:schemeClr val="accent2">
                  <a:lumMod val="75000"/>
                </a:schemeClr>
              </a:solidFill>
              <a:latin typeface="Arial" pitchFamily="34" charset="0"/>
            </a:endParaRPr>
          </a:p>
        </p:txBody>
      </p:sp>
      <p:graphicFrame>
        <p:nvGraphicFramePr>
          <p:cNvPr id="5" name="Diagram 4">
            <a:extLst>
              <a:ext uri="{FF2B5EF4-FFF2-40B4-BE49-F238E27FC236}">
                <a16:creationId xmlns:a16="http://schemas.microsoft.com/office/drawing/2014/main" id="{33C1B84F-3482-3E25-E86A-CDAA39F53A98}"/>
              </a:ext>
            </a:extLst>
          </p:cNvPr>
          <p:cNvGraphicFramePr/>
          <p:nvPr>
            <p:extLst>
              <p:ext uri="{D42A27DB-BD31-4B8C-83A1-F6EECF244321}">
                <p14:modId xmlns:p14="http://schemas.microsoft.com/office/powerpoint/2010/main" val="465513338"/>
              </p:ext>
            </p:extLst>
          </p:nvPr>
        </p:nvGraphicFramePr>
        <p:xfrm>
          <a:off x="611560" y="1760171"/>
          <a:ext cx="5064224" cy="30206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0" name="Graphic 19" descr="Star with solid fill">
            <a:extLst>
              <a:ext uri="{FF2B5EF4-FFF2-40B4-BE49-F238E27FC236}">
                <a16:creationId xmlns:a16="http://schemas.microsoft.com/office/drawing/2014/main" id="{4FC5E4EA-2F77-B379-1D40-3ECC1343076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24128" y="3270498"/>
            <a:ext cx="601216" cy="601216"/>
          </a:xfrm>
          <a:prstGeom prst="rect">
            <a:avLst/>
          </a:prstGeom>
        </p:spPr>
      </p:pic>
    </p:spTree>
    <p:extLst>
      <p:ext uri="{BB962C8B-B14F-4D97-AF65-F5344CB8AC3E}">
        <p14:creationId xmlns:p14="http://schemas.microsoft.com/office/powerpoint/2010/main" val="2857811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36007-DFBF-4743-9E1E-A11351FB9266}"/>
              </a:ext>
            </a:extLst>
          </p:cNvPr>
          <p:cNvSpPr>
            <a:spLocks noGrp="1"/>
          </p:cNvSpPr>
          <p:nvPr>
            <p:ph type="title"/>
          </p:nvPr>
        </p:nvSpPr>
        <p:spPr>
          <a:xfrm>
            <a:off x="582314" y="1911098"/>
            <a:ext cx="5511300" cy="569471"/>
          </a:xfrm>
        </p:spPr>
        <p:txBody>
          <a:bodyPr>
            <a:normAutofit/>
          </a:bodyPr>
          <a:lstStyle/>
          <a:p>
            <a:r>
              <a:rPr lang="th-TH" sz="2000" b="1" i="1" dirty="0">
                <a:solidFill>
                  <a:schemeClr val="accent1">
                    <a:lumMod val="75000"/>
                  </a:schemeClr>
                </a:solidFill>
                <a:latin typeface="Cordia New" panose="020B0304020202020204" pitchFamily="34" charset="-34"/>
                <a:cs typeface="Cordia New" panose="020B0304020202020204" pitchFamily="34" charset="-34"/>
              </a:rPr>
              <a:t>ตัวอย่าง</a:t>
            </a:r>
            <a:r>
              <a:rPr lang="en-US" sz="2000" b="1" i="1" dirty="0">
                <a:solidFill>
                  <a:schemeClr val="accent1">
                    <a:lumMod val="75000"/>
                  </a:schemeClr>
                </a:solidFill>
                <a:latin typeface="Cordia New" panose="020B0304020202020204" pitchFamily="34" charset="-34"/>
                <a:cs typeface="Cordia New" panose="020B0304020202020204" pitchFamily="34" charset="-34"/>
              </a:rPr>
              <a:t>: </a:t>
            </a:r>
            <a:r>
              <a:rPr lang="th-TH" sz="2000" b="1" i="1" dirty="0">
                <a:solidFill>
                  <a:schemeClr val="accent1">
                    <a:lumMod val="75000"/>
                  </a:schemeClr>
                </a:solidFill>
                <a:latin typeface="Cordia New" panose="020B0304020202020204" pitchFamily="34" charset="-34"/>
                <a:cs typeface="Cordia New" panose="020B0304020202020204" pitchFamily="34" charset="-34"/>
              </a:rPr>
              <a:t>การแปลงเพศกุ้งก้ามกรามให้เป็นเพศผู้</a:t>
            </a:r>
            <a:endParaRPr lang="en-US" sz="2000" b="1" i="1" dirty="0">
              <a:solidFill>
                <a:schemeClr val="accent1">
                  <a:lumMod val="75000"/>
                </a:schemeClr>
              </a:solidFill>
              <a:latin typeface="Cordia New" panose="020B0304020202020204" pitchFamily="34" charset="-34"/>
              <a:cs typeface="Cordia New" panose="020B0304020202020204" pitchFamily="34" charset="-34"/>
            </a:endParaRPr>
          </a:p>
        </p:txBody>
      </p:sp>
      <p:sp>
        <p:nvSpPr>
          <p:cNvPr id="4" name="Slide Number Placeholder 3">
            <a:extLst>
              <a:ext uri="{FF2B5EF4-FFF2-40B4-BE49-F238E27FC236}">
                <a16:creationId xmlns:a16="http://schemas.microsoft.com/office/drawing/2014/main" id="{23E3395C-35FF-40EF-841E-4A321C46AA12}"/>
              </a:ext>
            </a:extLst>
          </p:cNvPr>
          <p:cNvSpPr>
            <a:spLocks noGrp="1"/>
          </p:cNvSpPr>
          <p:nvPr>
            <p:ph type="sldNum" idx="12"/>
          </p:nvPr>
        </p:nvSpPr>
        <p:spPr/>
        <p:txBody>
          <a:bodyPr/>
          <a:lstStyle/>
          <a:p>
            <a:pPr>
              <a:defRPr/>
            </a:pPr>
            <a:fld id="{5B8B9B19-1D61-4FFA-AB48-6D7BD1BC1E2C}" type="slidenum">
              <a:rPr lang="th-TH" smtClean="0"/>
              <a:pPr>
                <a:defRPr/>
              </a:pPr>
              <a:t>24</a:t>
            </a:fld>
            <a:endParaRPr lang="th-TH"/>
          </a:p>
        </p:txBody>
      </p:sp>
      <p:sp>
        <p:nvSpPr>
          <p:cNvPr id="6" name="Rectangle 5">
            <a:extLst>
              <a:ext uri="{FF2B5EF4-FFF2-40B4-BE49-F238E27FC236}">
                <a16:creationId xmlns:a16="http://schemas.microsoft.com/office/drawing/2014/main" id="{41AC3DD2-584B-48AD-B92F-2B7F967C0538}"/>
              </a:ext>
            </a:extLst>
          </p:cNvPr>
          <p:cNvSpPr/>
          <p:nvPr/>
        </p:nvSpPr>
        <p:spPr>
          <a:xfrm>
            <a:off x="327723" y="2662931"/>
            <a:ext cx="1401556" cy="2161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h-TH" sz="2000" dirty="0">
                <a:latin typeface="Cordia New" panose="020B0304020202020204" pitchFamily="34" charset="-34"/>
                <a:cs typeface="Cordia New" panose="020B0304020202020204" pitchFamily="34" charset="-34"/>
              </a:rPr>
              <a:t>ความสำคัญทางเศรษฐกิจของกุ้งก้ามกราม</a:t>
            </a:r>
            <a:endParaRPr lang="en-US" sz="2000" dirty="0">
              <a:latin typeface="Cordia New" panose="020B0304020202020204" pitchFamily="34" charset="-34"/>
              <a:cs typeface="Cordia New" panose="020B0304020202020204" pitchFamily="34" charset="-34"/>
            </a:endParaRPr>
          </a:p>
        </p:txBody>
      </p:sp>
      <p:sp>
        <p:nvSpPr>
          <p:cNvPr id="7" name="Rectangle 6">
            <a:extLst>
              <a:ext uri="{FF2B5EF4-FFF2-40B4-BE49-F238E27FC236}">
                <a16:creationId xmlns:a16="http://schemas.microsoft.com/office/drawing/2014/main" id="{CF0ABA81-5045-472E-89AC-C9EDB0E15365}"/>
              </a:ext>
            </a:extLst>
          </p:cNvPr>
          <p:cNvSpPr/>
          <p:nvPr/>
        </p:nvSpPr>
        <p:spPr>
          <a:xfrm>
            <a:off x="1891296" y="2662931"/>
            <a:ext cx="1401556" cy="2161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h-TH" sz="1800" dirty="0">
                <a:latin typeface="Cordia New" panose="020B0304020202020204" pitchFamily="34" charset="-34"/>
                <a:cs typeface="Cordia New" panose="020B0304020202020204" pitchFamily="34" charset="-34"/>
              </a:rPr>
              <a:t>การเลี้ยงกุ้งเพศผู้ล้วน ได้ผลผลิตสูงกว่า</a:t>
            </a:r>
            <a:r>
              <a:rPr lang="en-US" sz="1800" dirty="0">
                <a:latin typeface="Cordia New" panose="020B0304020202020204" pitchFamily="34" charset="-34"/>
                <a:cs typeface="Cordia New" panose="020B0304020202020204" pitchFamily="34" charset="-34"/>
              </a:rPr>
              <a:t>; </a:t>
            </a:r>
            <a:endParaRPr lang="th-TH" sz="1800" dirty="0">
              <a:latin typeface="Cordia New" panose="020B0304020202020204" pitchFamily="34" charset="-34"/>
              <a:cs typeface="Cordia New" panose="020B0304020202020204" pitchFamily="34" charset="-34"/>
            </a:endParaRPr>
          </a:p>
          <a:p>
            <a:pPr lvl="0" algn="ctr"/>
            <a:r>
              <a:rPr lang="th-TH" sz="1800" dirty="0">
                <a:latin typeface="Cordia New" panose="020B0304020202020204" pitchFamily="34" charset="-34"/>
                <a:cs typeface="Cordia New" panose="020B0304020202020204" pitchFamily="34" charset="-34"/>
              </a:rPr>
              <a:t>ต้องการเทคโนโลยีการแปลงเพศที่สะดวกและมีประสิทธิภาพ</a:t>
            </a:r>
            <a:endParaRPr lang="en-US" sz="1800" dirty="0">
              <a:latin typeface="Cordia New" panose="020B0304020202020204" pitchFamily="34" charset="-34"/>
              <a:cs typeface="Cordia New" panose="020B0304020202020204" pitchFamily="34" charset="-34"/>
            </a:endParaRPr>
          </a:p>
        </p:txBody>
      </p:sp>
      <p:sp>
        <p:nvSpPr>
          <p:cNvPr id="8" name="Rectangle 7">
            <a:extLst>
              <a:ext uri="{FF2B5EF4-FFF2-40B4-BE49-F238E27FC236}">
                <a16:creationId xmlns:a16="http://schemas.microsoft.com/office/drawing/2014/main" id="{2B32BE0F-ED8C-44F1-B81B-D2152FF45EF1}"/>
              </a:ext>
            </a:extLst>
          </p:cNvPr>
          <p:cNvSpPr/>
          <p:nvPr/>
        </p:nvSpPr>
        <p:spPr>
          <a:xfrm>
            <a:off x="3454870" y="2662931"/>
            <a:ext cx="1633139" cy="2161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h-TH" sz="1800" dirty="0">
                <a:latin typeface="Cordia New" panose="020B0304020202020204" pitchFamily="34" charset="-34"/>
                <a:cs typeface="Cordia New" panose="020B0304020202020204" pitchFamily="34" charset="-34"/>
              </a:rPr>
              <a:t>ทบทวนเอกสารว่ามีงานวิจัยที่เคยทำเพื่อแปลงเพศ ชี้ว่าช่วงเวลาที่เหมาะสมกว้างเกินไป และพันธุ์ที่ใช้ไม่ครอบคลุมพันธุ์ของไทย</a:t>
            </a:r>
            <a:endParaRPr lang="en-US" sz="1800" dirty="0">
              <a:latin typeface="Cordia New" panose="020B0304020202020204" pitchFamily="34" charset="-34"/>
              <a:cs typeface="Cordia New" panose="020B0304020202020204" pitchFamily="34" charset="-34"/>
            </a:endParaRPr>
          </a:p>
          <a:p>
            <a:pPr lvl="0" algn="ctr"/>
            <a:endParaRPr lang="en-US" sz="105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420D8789-3BA6-49AC-AF94-EB1479077C07}"/>
              </a:ext>
            </a:extLst>
          </p:cNvPr>
          <p:cNvSpPr/>
          <p:nvPr/>
        </p:nvSpPr>
        <p:spPr>
          <a:xfrm>
            <a:off x="5220072" y="2662931"/>
            <a:ext cx="1401556" cy="2161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h-TH" sz="1800" dirty="0">
                <a:latin typeface="Cordia New" panose="020B0304020202020204" pitchFamily="34" charset="-34"/>
                <a:cs typeface="Cordia New" panose="020B0304020202020204" pitchFamily="34" charset="-34"/>
              </a:rPr>
              <a:t>วัตถุประสงค์ของการวิจัย</a:t>
            </a:r>
            <a:endParaRPr lang="en-US" sz="1800" dirty="0">
              <a:latin typeface="Cordia New" panose="020B0304020202020204" pitchFamily="34" charset="-34"/>
              <a:cs typeface="Cordia New" panose="020B0304020202020204" pitchFamily="34" charset="-34"/>
            </a:endParaRPr>
          </a:p>
        </p:txBody>
      </p:sp>
      <p:grpSp>
        <p:nvGrpSpPr>
          <p:cNvPr id="9" name="Group 8">
            <a:extLst>
              <a:ext uri="{FF2B5EF4-FFF2-40B4-BE49-F238E27FC236}">
                <a16:creationId xmlns:a16="http://schemas.microsoft.com/office/drawing/2014/main" id="{D50D5AF1-3828-42CA-B32D-20C35D3F1B21}"/>
              </a:ext>
            </a:extLst>
          </p:cNvPr>
          <p:cNvGrpSpPr/>
          <p:nvPr/>
        </p:nvGrpSpPr>
        <p:grpSpPr>
          <a:xfrm>
            <a:off x="153040" y="195120"/>
            <a:ext cx="6801473" cy="443630"/>
            <a:chOff x="366271" y="188584"/>
            <a:chExt cx="9068630" cy="591506"/>
          </a:xfrm>
        </p:grpSpPr>
        <p:cxnSp>
          <p:nvCxnSpPr>
            <p:cNvPr id="10" name="ตัวเชื่อมต่อตรง 7">
              <a:extLst>
                <a:ext uri="{FF2B5EF4-FFF2-40B4-BE49-F238E27FC236}">
                  <a16:creationId xmlns:a16="http://schemas.microsoft.com/office/drawing/2014/main" id="{83032EAC-8E29-4DDB-92BA-3E1B17A76A02}"/>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DFE64003-1B00-4C6D-B1F3-7CADACEF7698}"/>
                </a:ext>
              </a:extLst>
            </p:cNvPr>
            <p:cNvGrpSpPr/>
            <p:nvPr/>
          </p:nvGrpSpPr>
          <p:grpSpPr>
            <a:xfrm>
              <a:off x="366271" y="188584"/>
              <a:ext cx="9068630" cy="591506"/>
              <a:chOff x="366271" y="188584"/>
              <a:chExt cx="9068630" cy="591506"/>
            </a:xfrm>
          </p:grpSpPr>
          <p:sp>
            <p:nvSpPr>
              <p:cNvPr id="13" name="TextBox 12">
                <a:extLst>
                  <a:ext uri="{FF2B5EF4-FFF2-40B4-BE49-F238E27FC236}">
                    <a16:creationId xmlns:a16="http://schemas.microsoft.com/office/drawing/2014/main" id="{84E45E7E-1CD1-425B-AC1F-0F05B536F017}"/>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14" name="ตัวเชื่อมต่อตรง 8">
                <a:extLst>
                  <a:ext uri="{FF2B5EF4-FFF2-40B4-BE49-F238E27FC236}">
                    <a16:creationId xmlns:a16="http://schemas.microsoft.com/office/drawing/2014/main" id="{E34601EE-3CF2-4507-9375-A9EEB57E58E4}"/>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A490D775-4E08-4D02-857F-96CCD47C4631}"/>
                  </a:ext>
                </a:extLst>
              </p:cNvPr>
              <p:cNvGrpSpPr/>
              <p:nvPr/>
            </p:nvGrpSpPr>
            <p:grpSpPr>
              <a:xfrm>
                <a:off x="8791959" y="188584"/>
                <a:ext cx="642942" cy="591506"/>
                <a:chOff x="8723795" y="1304447"/>
                <a:chExt cx="642942" cy="591506"/>
              </a:xfrm>
            </p:grpSpPr>
            <p:pic>
              <p:nvPicPr>
                <p:cNvPr id="16" name="ตัวยึดเนื้อหา 3" descr="logo.jpg">
                  <a:extLst>
                    <a:ext uri="{FF2B5EF4-FFF2-40B4-BE49-F238E27FC236}">
                      <a16:creationId xmlns:a16="http://schemas.microsoft.com/office/drawing/2014/main" id="{5DE94159-E483-4313-BBD7-9BF8A3750131}"/>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7" name="Oval 16">
                  <a:extLst>
                    <a:ext uri="{FF2B5EF4-FFF2-40B4-BE49-F238E27FC236}">
                      <a16:creationId xmlns:a16="http://schemas.microsoft.com/office/drawing/2014/main" id="{042D8304-4917-4A9F-B890-4D7A31584C01}"/>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
        <p:nvSpPr>
          <p:cNvPr id="18" name="ชื่อเรื่อง 3">
            <a:extLst>
              <a:ext uri="{FF2B5EF4-FFF2-40B4-BE49-F238E27FC236}">
                <a16:creationId xmlns:a16="http://schemas.microsoft.com/office/drawing/2014/main" id="{68245396-3EFC-46BF-B631-6F3A0AFF6FDE}"/>
              </a:ext>
            </a:extLst>
          </p:cNvPr>
          <p:cNvSpPr txBox="1">
            <a:spLocks/>
          </p:cNvSpPr>
          <p:nvPr/>
        </p:nvSpPr>
        <p:spPr>
          <a:xfrm>
            <a:off x="758770" y="655096"/>
            <a:ext cx="6172200" cy="85725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h-TH" sz="3600" dirty="0">
                <a:solidFill>
                  <a:schemeClr val="accent1">
                    <a:lumMod val="75000"/>
                  </a:schemeClr>
                </a:solidFill>
                <a:latin typeface="Cordia New" panose="020B0304020202020204" pitchFamily="34" charset="-34"/>
                <a:cs typeface="Cordia New" panose="020B0304020202020204" pitchFamily="34" charset="-34"/>
              </a:rPr>
              <a:t>คำนำ</a:t>
            </a:r>
            <a:r>
              <a:rPr lang="en-US" sz="3600" dirty="0">
                <a:solidFill>
                  <a:schemeClr val="accent1">
                    <a:lumMod val="75000"/>
                  </a:schemeClr>
                </a:solidFill>
                <a:latin typeface="Cordia New" panose="020B0304020202020204" pitchFamily="34" charset="-34"/>
                <a:cs typeface="Cordia New" panose="020B0304020202020204" pitchFamily="34" charset="-34"/>
              </a:rPr>
              <a:t>:</a:t>
            </a:r>
            <a:r>
              <a:rPr lang="th-TH" sz="3600" dirty="0">
                <a:solidFill>
                  <a:schemeClr val="bg2">
                    <a:lumMod val="60000"/>
                    <a:lumOff val="40000"/>
                  </a:schemeClr>
                </a:solidFill>
                <a:latin typeface="Cordia New" panose="020B0304020202020204" pitchFamily="34" charset="-34"/>
                <a:cs typeface="Cordia New" panose="020B0304020202020204" pitchFamily="34" charset="-34"/>
              </a:rPr>
              <a:t> </a:t>
            </a:r>
            <a:r>
              <a:rPr lang="th-TH" sz="2800" i="1" dirty="0">
                <a:solidFill>
                  <a:schemeClr val="bg2">
                    <a:lumMod val="60000"/>
                    <a:lumOff val="40000"/>
                  </a:schemeClr>
                </a:solidFill>
                <a:latin typeface="Cordia New" panose="020B0304020202020204" pitchFamily="34" charset="-34"/>
                <a:cs typeface="Cordia New" panose="020B0304020202020204" pitchFamily="34" charset="-34"/>
              </a:rPr>
              <a:t>เคล็ดลับการเขียน</a:t>
            </a:r>
            <a:endParaRPr lang="th-TH" sz="3750" i="1" dirty="0">
              <a:solidFill>
                <a:schemeClr val="bg2">
                  <a:lumMod val="60000"/>
                  <a:lumOff val="40000"/>
                </a:schemeClr>
              </a:solidFill>
              <a:latin typeface="Arial" pitchFamily="34" charset="0"/>
            </a:endParaRPr>
          </a:p>
        </p:txBody>
      </p:sp>
      <p:sp>
        <p:nvSpPr>
          <p:cNvPr id="5" name="TextBox 4">
            <a:extLst>
              <a:ext uri="{FF2B5EF4-FFF2-40B4-BE49-F238E27FC236}">
                <a16:creationId xmlns:a16="http://schemas.microsoft.com/office/drawing/2014/main" id="{BAF25E53-61DD-4F61-8F6B-CB628557D90B}"/>
              </a:ext>
            </a:extLst>
          </p:cNvPr>
          <p:cNvSpPr txBox="1"/>
          <p:nvPr/>
        </p:nvSpPr>
        <p:spPr>
          <a:xfrm>
            <a:off x="395536" y="1479248"/>
            <a:ext cx="6840760" cy="615553"/>
          </a:xfrm>
          <a:prstGeom prst="rect">
            <a:avLst/>
          </a:prstGeom>
          <a:noFill/>
        </p:spPr>
        <p:txBody>
          <a:bodyPr wrap="square" rtlCol="0">
            <a:spAutoFit/>
          </a:bodyPr>
          <a:lstStyle/>
          <a:p>
            <a:pPr marL="285750" indent="-285750">
              <a:buFont typeface="Wingdings" panose="05000000000000000000" pitchFamily="2" charset="2"/>
              <a:buChar char="q"/>
            </a:pPr>
            <a:r>
              <a:rPr lang="th-TH" sz="2000" dirty="0">
                <a:solidFill>
                  <a:schemeClr val="accent2">
                    <a:lumMod val="75000"/>
                  </a:schemeClr>
                </a:solidFill>
                <a:latin typeface="Cordia New" panose="020B0304020202020204" pitchFamily="34" charset="-34"/>
                <a:cs typeface="Cordia New" panose="020B0304020202020204" pitchFamily="34" charset="-34"/>
              </a:rPr>
              <a:t>เขียนประโยคสำคัญของแต่ละย่อหน้าไว้ แล้วขยายความ ไม่วนกลับไปเรื่องเก่า</a:t>
            </a:r>
          </a:p>
          <a:p>
            <a:endParaRPr lang="en-US" dirty="0"/>
          </a:p>
        </p:txBody>
      </p:sp>
    </p:spTree>
    <p:extLst>
      <p:ext uri="{BB962C8B-B14F-4D97-AF65-F5344CB8AC3E}">
        <p14:creationId xmlns:p14="http://schemas.microsoft.com/office/powerpoint/2010/main" val="302357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ยึดเนื้อหา 2"/>
          <p:cNvSpPr>
            <a:spLocks noGrp="1"/>
          </p:cNvSpPr>
          <p:nvPr>
            <p:ph type="body" idx="1"/>
          </p:nvPr>
        </p:nvSpPr>
        <p:spPr>
          <a:xfrm>
            <a:off x="257012" y="1626266"/>
            <a:ext cx="5511300" cy="800511"/>
          </a:xfrm>
        </p:spPr>
        <p:txBody>
          <a:bodyPr>
            <a:normAutofit/>
          </a:bodyPr>
          <a:lstStyle/>
          <a:p>
            <a:pPr marL="613172" indent="-342900">
              <a:buClr>
                <a:schemeClr val="bg2">
                  <a:lumMod val="10000"/>
                </a:schemeClr>
              </a:buClr>
              <a:buFont typeface="Wingdings" panose="05000000000000000000" pitchFamily="2" charset="2"/>
              <a:buChar char="Ø"/>
            </a:pPr>
            <a:r>
              <a:rPr lang="th-TH" sz="2000" b="1" dirty="0">
                <a:solidFill>
                  <a:schemeClr val="accent1">
                    <a:lumMod val="75000"/>
                  </a:schemeClr>
                </a:solidFill>
                <a:latin typeface="Cordia New" panose="020B0304020202020204" pitchFamily="34" charset="-34"/>
                <a:cs typeface="Cordia New" panose="020B0304020202020204" pitchFamily="34" charset="-34"/>
              </a:rPr>
              <a:t>พยายามเว้นการกล่าวถึงสิ่งที่ไม่ค่อยมีความหมาย หรือเขียนไปแล้วไม่ได้ทำให้เนื้อความเพิ่มคุณค่าขึ้น</a:t>
            </a:r>
          </a:p>
          <a:p>
            <a:pPr marL="404813" indent="-134541">
              <a:buClr>
                <a:schemeClr val="bg2">
                  <a:lumMod val="10000"/>
                </a:schemeClr>
              </a:buClr>
              <a:buFontTx/>
              <a:buChar char="-"/>
            </a:pPr>
            <a:endParaRPr lang="en-US" dirty="0">
              <a:solidFill>
                <a:schemeClr val="bg2">
                  <a:lumMod val="10000"/>
                </a:schemeClr>
              </a:solidFill>
              <a:latin typeface="Arial" pitchFamily="34" charset="0"/>
              <a:cs typeface="Arial" pitchFamily="34" charset="0"/>
            </a:endParaRPr>
          </a:p>
          <a:p>
            <a:pPr marL="404813" indent="-134541">
              <a:buClr>
                <a:schemeClr val="bg2">
                  <a:lumMod val="10000"/>
                </a:schemeClr>
              </a:buClr>
              <a:buFontTx/>
              <a:buChar char="-"/>
            </a:pPr>
            <a:endParaRPr lang="en-US" sz="2100" dirty="0">
              <a:solidFill>
                <a:schemeClr val="tx2">
                  <a:lumMod val="75000"/>
                </a:schemeClr>
              </a:solidFill>
              <a:latin typeface="Arial" pitchFamily="34" charset="0"/>
              <a:cs typeface="Arial" pitchFamily="34" charset="0"/>
            </a:endParaRPr>
          </a:p>
          <a:p>
            <a:pPr>
              <a:buNone/>
            </a:pPr>
            <a:endParaRPr lang="en-US" sz="2700" b="1" dirty="0">
              <a:latin typeface="Cordia New" pitchFamily="34" charset="-34"/>
              <a:cs typeface="Cordia New" pitchFamily="34" charset="-34"/>
            </a:endParaRPr>
          </a:p>
          <a:p>
            <a:pPr>
              <a:buNone/>
            </a:pPr>
            <a:endParaRPr lang="en-US" sz="2550" b="1" dirty="0">
              <a:solidFill>
                <a:schemeClr val="accent1">
                  <a:lumMod val="50000"/>
                </a:schemeClr>
              </a:solidFill>
              <a:latin typeface="Cordia New" pitchFamily="34" charset="-34"/>
              <a:cs typeface="Cordia New" pitchFamily="34" charset="-34"/>
            </a:endParaRPr>
          </a:p>
          <a:p>
            <a:pPr>
              <a:buNone/>
            </a:pPr>
            <a:endParaRPr lang="th-TH" dirty="0"/>
          </a:p>
        </p:txBody>
      </p:sp>
      <p:sp>
        <p:nvSpPr>
          <p:cNvPr id="9" name="ตัวยึดหมายเลขภาพนิ่ง 8"/>
          <p:cNvSpPr>
            <a:spLocks noGrp="1"/>
          </p:cNvSpPr>
          <p:nvPr>
            <p:ph type="sldNum" idx="12"/>
          </p:nvPr>
        </p:nvSpPr>
        <p:spPr/>
        <p:txBody>
          <a:bodyPr/>
          <a:lstStyle/>
          <a:p>
            <a:pPr>
              <a:defRPr/>
            </a:pPr>
            <a:fld id="{5B8B9B19-1D61-4FFA-AB48-6D7BD1BC1E2C}" type="slidenum">
              <a:rPr lang="th-TH" smtClean="0"/>
              <a:pPr>
                <a:defRPr/>
              </a:pPr>
              <a:t>25</a:t>
            </a:fld>
            <a:endParaRPr lang="th-TH"/>
          </a:p>
        </p:txBody>
      </p:sp>
      <p:grpSp>
        <p:nvGrpSpPr>
          <p:cNvPr id="10" name="Group 9">
            <a:extLst>
              <a:ext uri="{FF2B5EF4-FFF2-40B4-BE49-F238E27FC236}">
                <a16:creationId xmlns:a16="http://schemas.microsoft.com/office/drawing/2014/main" id="{4DBC128F-CF3A-487D-91B1-96F70CBCFF58}"/>
              </a:ext>
            </a:extLst>
          </p:cNvPr>
          <p:cNvGrpSpPr/>
          <p:nvPr/>
        </p:nvGrpSpPr>
        <p:grpSpPr>
          <a:xfrm>
            <a:off x="179512" y="115617"/>
            <a:ext cx="6801473" cy="443630"/>
            <a:chOff x="366271" y="188584"/>
            <a:chExt cx="9068630" cy="591506"/>
          </a:xfrm>
        </p:grpSpPr>
        <p:cxnSp>
          <p:nvCxnSpPr>
            <p:cNvPr id="11" name="ตัวเชื่อมต่อตรง 7">
              <a:extLst>
                <a:ext uri="{FF2B5EF4-FFF2-40B4-BE49-F238E27FC236}">
                  <a16:creationId xmlns:a16="http://schemas.microsoft.com/office/drawing/2014/main" id="{486659B5-FE37-4DCA-9787-C444C21052C3}"/>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12208DC-676B-4BE6-939D-55966D176EAD}"/>
                </a:ext>
              </a:extLst>
            </p:cNvPr>
            <p:cNvGrpSpPr/>
            <p:nvPr/>
          </p:nvGrpSpPr>
          <p:grpSpPr>
            <a:xfrm>
              <a:off x="366271" y="188584"/>
              <a:ext cx="9068630" cy="591506"/>
              <a:chOff x="366271" y="188584"/>
              <a:chExt cx="9068630" cy="591506"/>
            </a:xfrm>
          </p:grpSpPr>
          <p:sp>
            <p:nvSpPr>
              <p:cNvPr id="13" name="TextBox 12">
                <a:extLst>
                  <a:ext uri="{FF2B5EF4-FFF2-40B4-BE49-F238E27FC236}">
                    <a16:creationId xmlns:a16="http://schemas.microsoft.com/office/drawing/2014/main" id="{D20BD75C-C713-400A-9DBE-D027BA163C17}"/>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14" name="ตัวเชื่อมต่อตรง 8">
                <a:extLst>
                  <a:ext uri="{FF2B5EF4-FFF2-40B4-BE49-F238E27FC236}">
                    <a16:creationId xmlns:a16="http://schemas.microsoft.com/office/drawing/2014/main" id="{97B0A2C8-BB34-484B-9219-3A8CC4FFA3CB}"/>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2B45F33D-33E9-44BF-92C6-E4D60DC4DF83}"/>
                  </a:ext>
                </a:extLst>
              </p:cNvPr>
              <p:cNvGrpSpPr/>
              <p:nvPr/>
            </p:nvGrpSpPr>
            <p:grpSpPr>
              <a:xfrm>
                <a:off x="8791959" y="188584"/>
                <a:ext cx="642942" cy="591506"/>
                <a:chOff x="8723795" y="1304447"/>
                <a:chExt cx="642942" cy="591506"/>
              </a:xfrm>
            </p:grpSpPr>
            <p:pic>
              <p:nvPicPr>
                <p:cNvPr id="16" name="ตัวยึดเนื้อหา 3" descr="logo.jpg">
                  <a:extLst>
                    <a:ext uri="{FF2B5EF4-FFF2-40B4-BE49-F238E27FC236}">
                      <a16:creationId xmlns:a16="http://schemas.microsoft.com/office/drawing/2014/main" id="{51A9BACF-2B8F-4963-9E4F-7395E8F48A02}"/>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7" name="Oval 16">
                  <a:extLst>
                    <a:ext uri="{FF2B5EF4-FFF2-40B4-BE49-F238E27FC236}">
                      <a16:creationId xmlns:a16="http://schemas.microsoft.com/office/drawing/2014/main" id="{6F957454-9D15-438C-8912-51B2452F8DC4}"/>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
        <p:nvSpPr>
          <p:cNvPr id="18" name="ชื่อเรื่อง 3">
            <a:extLst>
              <a:ext uri="{FF2B5EF4-FFF2-40B4-BE49-F238E27FC236}">
                <a16:creationId xmlns:a16="http://schemas.microsoft.com/office/drawing/2014/main" id="{3748D11C-10E2-4741-956B-72FA8F16BF37}"/>
              </a:ext>
            </a:extLst>
          </p:cNvPr>
          <p:cNvSpPr txBox="1">
            <a:spLocks/>
          </p:cNvSpPr>
          <p:nvPr/>
        </p:nvSpPr>
        <p:spPr>
          <a:xfrm>
            <a:off x="539552" y="680940"/>
            <a:ext cx="6172200" cy="85725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h-TH" sz="2800" dirty="0">
                <a:solidFill>
                  <a:schemeClr val="accent2">
                    <a:lumMod val="75000"/>
                  </a:schemeClr>
                </a:solidFill>
                <a:effectLst>
                  <a:outerShdw blurRad="38100" dist="38100" dir="2700000" algn="tl">
                    <a:srgbClr val="000000">
                      <a:alpha val="43137"/>
                    </a:srgbClr>
                  </a:outerShdw>
                </a:effectLst>
                <a:latin typeface="Cordia New" panose="020B0304020202020204" pitchFamily="34" charset="-34"/>
                <a:cs typeface="Cordia New" panose="020B0304020202020204" pitchFamily="34" charset="-34"/>
              </a:rPr>
              <a:t>คำนำ</a:t>
            </a:r>
            <a:r>
              <a:rPr lang="en-US" sz="2800" dirty="0">
                <a:solidFill>
                  <a:schemeClr val="accent2">
                    <a:lumMod val="75000"/>
                  </a:schemeClr>
                </a:solidFill>
                <a:effectLst>
                  <a:outerShdw blurRad="38100" dist="38100" dir="2700000" algn="tl">
                    <a:srgbClr val="000000">
                      <a:alpha val="43137"/>
                    </a:srgbClr>
                  </a:outerShdw>
                </a:effectLst>
                <a:latin typeface="Cordia New" panose="020B0304020202020204" pitchFamily="34" charset="-34"/>
                <a:cs typeface="Cordia New" panose="020B0304020202020204" pitchFamily="34" charset="-34"/>
              </a:rPr>
              <a:t>:</a:t>
            </a:r>
            <a:r>
              <a:rPr lang="th-TH" sz="2800" dirty="0">
                <a:solidFill>
                  <a:schemeClr val="accent2">
                    <a:lumMod val="75000"/>
                  </a:schemeClr>
                </a:solidFill>
                <a:effectLst>
                  <a:outerShdw blurRad="38100" dist="38100" dir="2700000" algn="tl">
                    <a:srgbClr val="000000">
                      <a:alpha val="43137"/>
                    </a:srgbClr>
                  </a:outerShdw>
                </a:effectLst>
                <a:latin typeface="Cordia New" panose="020B0304020202020204" pitchFamily="34" charset="-34"/>
                <a:cs typeface="Cordia New" panose="020B0304020202020204" pitchFamily="34" charset="-34"/>
              </a:rPr>
              <a:t> </a:t>
            </a:r>
            <a:r>
              <a:rPr lang="th-TH" sz="2800" i="1" dirty="0">
                <a:solidFill>
                  <a:schemeClr val="accent2">
                    <a:lumMod val="75000"/>
                  </a:schemeClr>
                </a:solidFill>
                <a:latin typeface="Cordia New" panose="020B0304020202020204" pitchFamily="34" charset="-34"/>
                <a:cs typeface="Cordia New" panose="020B0304020202020204" pitchFamily="34" charset="-34"/>
              </a:rPr>
              <a:t>เคล็ดลับการเขียน</a:t>
            </a:r>
            <a:endParaRPr lang="th-TH" sz="2800" i="1" dirty="0">
              <a:solidFill>
                <a:schemeClr val="accent2">
                  <a:lumMod val="75000"/>
                </a:schemeClr>
              </a:solidFill>
              <a:latin typeface="Arial" pitchFamily="34" charset="0"/>
            </a:endParaRPr>
          </a:p>
        </p:txBody>
      </p:sp>
      <p:sp>
        <p:nvSpPr>
          <p:cNvPr id="7" name="Thought Bubble: Cloud 6">
            <a:extLst>
              <a:ext uri="{FF2B5EF4-FFF2-40B4-BE49-F238E27FC236}">
                <a16:creationId xmlns:a16="http://schemas.microsoft.com/office/drawing/2014/main" id="{4DD8994A-1F93-45DF-A15B-CAFE5E8F4982}"/>
              </a:ext>
            </a:extLst>
          </p:cNvPr>
          <p:cNvSpPr/>
          <p:nvPr/>
        </p:nvSpPr>
        <p:spPr>
          <a:xfrm>
            <a:off x="5978844" y="592848"/>
            <a:ext cx="2376264" cy="1331466"/>
          </a:xfrm>
          <a:prstGeom prst="cloudCallout">
            <a:avLst>
              <a:gd name="adj1" fmla="val -54090"/>
              <a:gd name="adj2" fmla="val 29127"/>
            </a:avLst>
          </a:prstGeom>
          <a:solidFill>
            <a:schemeClr val="accent3">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a:latin typeface="Cordia New" panose="020B0304020202020204" pitchFamily="34" charset="-34"/>
                <a:cs typeface="Cordia New" panose="020B0304020202020204" pitchFamily="34" charset="-34"/>
              </a:rPr>
              <a:t>ความต้องการอาหารเพิ่มขึ้นทุกปี </a:t>
            </a:r>
            <a:r>
              <a:rPr lang="en-US" b="1" dirty="0">
                <a:latin typeface="Cordia New" panose="020B0304020202020204" pitchFamily="34" charset="-34"/>
                <a:cs typeface="Cordia New" panose="020B0304020202020204" pitchFamily="34" charset="-34"/>
              </a:rPr>
              <a:t>FAO (1998) </a:t>
            </a:r>
            <a:r>
              <a:rPr lang="th-TH" b="1" dirty="0">
                <a:latin typeface="Cordia New" panose="020B0304020202020204" pitchFamily="34" charset="-34"/>
                <a:cs typeface="Cordia New" panose="020B0304020202020204" pitchFamily="34" charset="-34"/>
              </a:rPr>
              <a:t>คาดว่าในปี </a:t>
            </a:r>
            <a:r>
              <a:rPr lang="en-US" b="1" dirty="0">
                <a:latin typeface="Cordia New" panose="020B0304020202020204" pitchFamily="34" charset="-34"/>
                <a:cs typeface="Cordia New" panose="020B0304020202020204" pitchFamily="34" charset="-34"/>
              </a:rPr>
              <a:t>2020 </a:t>
            </a:r>
            <a:r>
              <a:rPr lang="th-TH" b="1" dirty="0">
                <a:latin typeface="Cordia New" panose="020B0304020202020204" pitchFamily="34" charset="-34"/>
                <a:cs typeface="Cordia New" panose="020B0304020202020204" pitchFamily="34" charset="-34"/>
              </a:rPr>
              <a:t>พลโลกจะเพิ่มเป็น </a:t>
            </a:r>
            <a:r>
              <a:rPr lang="en-US" b="1" dirty="0">
                <a:latin typeface="Cordia New" panose="020B0304020202020204" pitchFamily="34" charset="-34"/>
                <a:cs typeface="Cordia New" panose="020B0304020202020204" pitchFamily="34" charset="-34"/>
              </a:rPr>
              <a:t>….</a:t>
            </a:r>
            <a:r>
              <a:rPr lang="th-TH" b="1" dirty="0">
                <a:latin typeface="Cordia New" panose="020B0304020202020204" pitchFamily="34" charset="-34"/>
                <a:cs typeface="Cordia New" panose="020B0304020202020204" pitchFamily="34" charset="-34"/>
              </a:rPr>
              <a:t>ล้าน</a:t>
            </a:r>
            <a:endParaRPr lang="en-US" b="1" dirty="0">
              <a:latin typeface="Cordia New" panose="020B0304020202020204" pitchFamily="34" charset="-34"/>
              <a:cs typeface="Cordia New" panose="020B0304020202020204" pitchFamily="34" charset="-34"/>
            </a:endParaRPr>
          </a:p>
        </p:txBody>
      </p:sp>
      <p:sp>
        <p:nvSpPr>
          <p:cNvPr id="5" name="Rectangle 4">
            <a:extLst>
              <a:ext uri="{FF2B5EF4-FFF2-40B4-BE49-F238E27FC236}">
                <a16:creationId xmlns:a16="http://schemas.microsoft.com/office/drawing/2014/main" id="{EC0F58DD-E1EA-4321-8B42-2AA6B4A59DCC}"/>
              </a:ext>
            </a:extLst>
          </p:cNvPr>
          <p:cNvSpPr/>
          <p:nvPr/>
        </p:nvSpPr>
        <p:spPr>
          <a:xfrm>
            <a:off x="827584" y="2643758"/>
            <a:ext cx="4608512" cy="648072"/>
          </a:xfrm>
          <a:prstGeom prst="rect">
            <a:avLst/>
          </a:prstGeom>
          <a:solidFill>
            <a:schemeClr val="accent3">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Pts val="1400"/>
              <a:tabLst/>
              <a:defRPr/>
            </a:pPr>
            <a:r>
              <a:rPr lang="en-US" sz="2000" dirty="0">
                <a:effectLst/>
                <a:latin typeface="Cordia New" panose="020B0304020202020204" pitchFamily="34" charset="-34"/>
                <a:ea typeface="Times New Roman" panose="02020603050405020304" pitchFamily="18" charset="0"/>
                <a:cs typeface="Cordia New" panose="020B0304020202020204" pitchFamily="34" charset="-34"/>
              </a:rPr>
              <a:t>“</a:t>
            </a:r>
            <a:r>
              <a:rPr lang="th-TH" sz="2000" dirty="0">
                <a:effectLst/>
                <a:latin typeface="Cordia New" panose="020B0304020202020204" pitchFamily="34" charset="-34"/>
                <a:ea typeface="Times New Roman" panose="02020603050405020304" pitchFamily="18" charset="0"/>
                <a:cs typeface="Cordia New" panose="020B0304020202020204" pitchFamily="34" charset="-34"/>
              </a:rPr>
              <a:t>มีคุณสมบัติในการควบคุมเชื้อก่อโรคที่สำคัญในปลาหลายชนิด</a:t>
            </a:r>
            <a:r>
              <a:rPr lang="en-US" sz="2000" dirty="0">
                <a:effectLst/>
                <a:latin typeface="Cordia New" panose="020B0304020202020204" pitchFamily="34" charset="-34"/>
                <a:ea typeface="Times New Roman" panose="02020603050405020304" pitchFamily="18" charset="0"/>
                <a:cs typeface="Cordia New" panose="020B0304020202020204" pitchFamily="34" charset="-34"/>
              </a:rPr>
              <a:t>”</a:t>
            </a:r>
            <a:r>
              <a:rPr lang="th-TH" sz="2000" dirty="0">
                <a:effectLst/>
                <a:latin typeface="Cordia New" panose="020B0304020202020204" pitchFamily="34" charset="-34"/>
                <a:ea typeface="Times New Roman" panose="02020603050405020304" pitchFamily="18" charset="0"/>
                <a:cs typeface="Cordia New" panose="020B0304020202020204" pitchFamily="34" charset="-34"/>
              </a:rPr>
              <a:t> </a:t>
            </a:r>
            <a:endParaRPr lang="en-US" sz="2000" dirty="0">
              <a:latin typeface="Cordia New" panose="020B0304020202020204" pitchFamily="34" charset="-34"/>
              <a:cs typeface="Cordia New" panose="020B0304020202020204" pitchFamily="34" charset="-34"/>
            </a:endParaRPr>
          </a:p>
        </p:txBody>
      </p:sp>
      <p:sp>
        <p:nvSpPr>
          <p:cNvPr id="20" name="Callout: Line with Accent Bar 19">
            <a:extLst>
              <a:ext uri="{FF2B5EF4-FFF2-40B4-BE49-F238E27FC236}">
                <a16:creationId xmlns:a16="http://schemas.microsoft.com/office/drawing/2014/main" id="{A9EA50AF-5845-4C41-A829-A09331A43537}"/>
              </a:ext>
            </a:extLst>
          </p:cNvPr>
          <p:cNvSpPr/>
          <p:nvPr/>
        </p:nvSpPr>
        <p:spPr>
          <a:xfrm>
            <a:off x="6100528" y="2211710"/>
            <a:ext cx="1760913" cy="1224136"/>
          </a:xfrm>
          <a:prstGeom prst="accentCallout1">
            <a:avLst>
              <a:gd name="adj1" fmla="val 18750"/>
              <a:gd name="adj2" fmla="val -8333"/>
              <a:gd name="adj3" fmla="val 59837"/>
              <a:gd name="adj4" fmla="val -36608"/>
            </a:avLst>
          </a:prstGeom>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600" dirty="0">
                <a:effectLst/>
                <a:latin typeface="Calibri" panose="020F0502020204030204" pitchFamily="34" charset="0"/>
                <a:ea typeface="Times New Roman" panose="02020603050405020304" pitchFamily="18" charset="0"/>
                <a:cs typeface="+mn-cs"/>
              </a:rPr>
              <a:t>คลุมเครือทั้ง เชื้อก่อโรคที่สำคัญ เชื้ออะไรไม่รู้ ในปลาหลายชนิด ปลาอะไรไม่รู้</a:t>
            </a:r>
            <a:endParaRPr lang="en-US" sz="1600" dirty="0"/>
          </a:p>
        </p:txBody>
      </p:sp>
      <p:sp>
        <p:nvSpPr>
          <p:cNvPr id="21" name="Rectangle 20">
            <a:extLst>
              <a:ext uri="{FF2B5EF4-FFF2-40B4-BE49-F238E27FC236}">
                <a16:creationId xmlns:a16="http://schemas.microsoft.com/office/drawing/2014/main" id="{A4F3E9A0-52EE-43A5-974A-E89C1E7866B4}"/>
              </a:ext>
            </a:extLst>
          </p:cNvPr>
          <p:cNvSpPr/>
          <p:nvPr/>
        </p:nvSpPr>
        <p:spPr>
          <a:xfrm>
            <a:off x="827584" y="3435846"/>
            <a:ext cx="4608512" cy="1415381"/>
          </a:xfrm>
          <a:prstGeom prst="rect">
            <a:avLst/>
          </a:prstGeom>
          <a:solidFill>
            <a:schemeClr val="accent3">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800"/>
              </a:spcAft>
            </a:pPr>
            <a:r>
              <a:rPr lang="th-TH" sz="1600" dirty="0">
                <a:effectLst/>
                <a:latin typeface="Calibri" panose="020F0502020204030204" pitchFamily="34" charset="0"/>
                <a:ea typeface="Times New Roman" panose="02020603050405020304" pitchFamily="18" charset="0"/>
                <a:cs typeface="+mn-cs"/>
              </a:rPr>
              <a:t>โดยองค์ความรู้ในการใช้โปรไบโอติกส์นั้นเป็นที่ยอมรับในวงวิชาการของโลกว่า เป็นแนวทางที่ไม่ก่อให้เกิดผลกระทบทางด้านลบต่าง ๆ ทั้งต่อผู้บริโภคและสภาพแวดล้อมอย่างมีประสิทธิภาพ นับตั้งแต่การลดอัตราการรอดตายอันเป็นผลมาจากความสามารถในการกระตุ้นภูมิกันแบบไม่จำเพาะเจาะจงทำให้ปลาสามารถต้านทานต่อเชื้อก่อโรคได้ดียิ่งขึ้น</a:t>
            </a:r>
            <a:endParaRPr lang="en-US" sz="1600" dirty="0">
              <a:effectLst/>
              <a:latin typeface="Calibri" panose="020F0502020204030204" pitchFamily="34" charset="0"/>
              <a:ea typeface="Calibri" panose="020F0502020204030204" pitchFamily="34" charset="0"/>
              <a:cs typeface="+mn-cs"/>
            </a:endParaRPr>
          </a:p>
        </p:txBody>
      </p:sp>
      <p:sp>
        <p:nvSpPr>
          <p:cNvPr id="22" name="Callout: Line with Accent Bar 21">
            <a:extLst>
              <a:ext uri="{FF2B5EF4-FFF2-40B4-BE49-F238E27FC236}">
                <a16:creationId xmlns:a16="http://schemas.microsoft.com/office/drawing/2014/main" id="{FDFD3A0D-FD19-4BB7-A0AC-A96F47DB43EA}"/>
              </a:ext>
            </a:extLst>
          </p:cNvPr>
          <p:cNvSpPr/>
          <p:nvPr/>
        </p:nvSpPr>
        <p:spPr>
          <a:xfrm>
            <a:off x="6100528" y="3723242"/>
            <a:ext cx="1760913" cy="576700"/>
          </a:xfrm>
          <a:prstGeom prst="accentCallout1">
            <a:avLst>
              <a:gd name="adj1" fmla="val 18750"/>
              <a:gd name="adj2" fmla="val -8333"/>
              <a:gd name="adj3" fmla="val 51667"/>
              <a:gd name="adj4" fmla="val -36608"/>
            </a:avLst>
          </a:prstGeom>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600" dirty="0">
                <a:effectLst/>
                <a:latin typeface="Calibri" panose="020F0502020204030204" pitchFamily="34" charset="0"/>
                <a:ea typeface="Times New Roman" panose="02020603050405020304" pitchFamily="18" charset="0"/>
                <a:cs typeface="+mn-cs"/>
              </a:rPr>
              <a:t>ยืดเยื้อ วกวน</a:t>
            </a:r>
            <a:endParaRPr lang="en-US" sz="1600" dirty="0"/>
          </a:p>
        </p:txBody>
      </p:sp>
    </p:spTree>
    <p:extLst>
      <p:ext uri="{BB962C8B-B14F-4D97-AF65-F5344CB8AC3E}">
        <p14:creationId xmlns:p14="http://schemas.microsoft.com/office/powerpoint/2010/main" val="211849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20" grpId="0" animBg="1"/>
      <p:bldP spid="21" grpId="0" animBg="1"/>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ยึดเนื้อหา 2"/>
          <p:cNvSpPr>
            <a:spLocks noGrp="1"/>
          </p:cNvSpPr>
          <p:nvPr>
            <p:ph type="body" idx="1"/>
          </p:nvPr>
        </p:nvSpPr>
        <p:spPr>
          <a:xfrm>
            <a:off x="395536" y="2708894"/>
            <a:ext cx="5511300" cy="2021560"/>
          </a:xfrm>
        </p:spPr>
        <p:txBody>
          <a:bodyPr>
            <a:normAutofit/>
          </a:bodyPr>
          <a:lstStyle/>
          <a:p>
            <a:pPr marL="613172" indent="-342900">
              <a:buClr>
                <a:schemeClr val="bg2">
                  <a:lumMod val="10000"/>
                </a:schemeClr>
              </a:buClr>
              <a:buFont typeface="Wingdings" panose="05000000000000000000" pitchFamily="2" charset="2"/>
              <a:buChar char="Ø"/>
            </a:pPr>
            <a:r>
              <a:rPr lang="th-TH" sz="2000" dirty="0">
                <a:solidFill>
                  <a:schemeClr val="accent1">
                    <a:lumMod val="75000"/>
                  </a:schemeClr>
                </a:solidFill>
                <a:latin typeface="Cordia New" panose="020B0304020202020204" pitchFamily="34" charset="-34"/>
                <a:cs typeface="Cordia New" panose="020B0304020202020204" pitchFamily="34" charset="-34"/>
              </a:rPr>
              <a:t>การมีข้อมูลสถิติมาแสดงจะทำให้มีความน่าเชื่อถือมากขึ้น</a:t>
            </a:r>
          </a:p>
          <a:p>
            <a:pPr marL="613172" indent="-342900">
              <a:buClr>
                <a:schemeClr val="bg2">
                  <a:lumMod val="10000"/>
                </a:schemeClr>
              </a:buClr>
              <a:buFont typeface="Wingdings" panose="05000000000000000000" pitchFamily="2" charset="2"/>
              <a:buChar char="Ø"/>
            </a:pPr>
            <a:r>
              <a:rPr lang="th-TH" sz="2000" dirty="0">
                <a:solidFill>
                  <a:schemeClr val="accent1">
                    <a:lumMod val="75000"/>
                  </a:schemeClr>
                </a:solidFill>
                <a:latin typeface="Cordia New" panose="020B0304020202020204" pitchFamily="34" charset="-34"/>
                <a:cs typeface="Cordia New" panose="020B0304020202020204" pitchFamily="34" charset="-34"/>
              </a:rPr>
              <a:t>มีการอ้างอิงเอกสารอย่างครบถ้วน</a:t>
            </a:r>
            <a:r>
              <a:rPr lang="en-US" sz="2000" dirty="0">
                <a:solidFill>
                  <a:schemeClr val="accent1">
                    <a:lumMod val="75000"/>
                  </a:schemeClr>
                </a:solidFill>
                <a:latin typeface="Cordia New" panose="020B0304020202020204" pitchFamily="34" charset="-34"/>
                <a:cs typeface="Cordia New" panose="020B0304020202020204" pitchFamily="34" charset="-34"/>
              </a:rPr>
              <a:t> </a:t>
            </a:r>
            <a:r>
              <a:rPr lang="th-TH" sz="2000" dirty="0">
                <a:solidFill>
                  <a:schemeClr val="accent1">
                    <a:lumMod val="75000"/>
                  </a:schemeClr>
                </a:solidFill>
                <a:latin typeface="Cordia New" panose="020B0304020202020204" pitchFamily="34" charset="-34"/>
                <a:cs typeface="Cordia New" panose="020B0304020202020204" pitchFamily="34" charset="-34"/>
              </a:rPr>
              <a:t>และถูกต้อง</a:t>
            </a:r>
            <a:endParaRPr lang="en-US" sz="2000" dirty="0">
              <a:solidFill>
                <a:schemeClr val="accent1">
                  <a:lumMod val="75000"/>
                </a:schemeClr>
              </a:solidFill>
              <a:latin typeface="Cordia New" panose="020B0304020202020204" pitchFamily="34" charset="-34"/>
              <a:cs typeface="Cordia New" panose="020B0304020202020204" pitchFamily="34" charset="-34"/>
            </a:endParaRPr>
          </a:p>
          <a:p>
            <a:pPr marL="613172" indent="-342900">
              <a:buClr>
                <a:schemeClr val="bg2">
                  <a:lumMod val="10000"/>
                </a:schemeClr>
              </a:buClr>
              <a:buFont typeface="Wingdings" panose="05000000000000000000" pitchFamily="2" charset="2"/>
              <a:buChar char="Ø"/>
            </a:pPr>
            <a:r>
              <a:rPr lang="th-TH" sz="2000" dirty="0">
                <a:solidFill>
                  <a:schemeClr val="accent1">
                    <a:lumMod val="75000"/>
                  </a:schemeClr>
                </a:solidFill>
                <a:latin typeface="Cordia New" panose="020B0304020202020204" pitchFamily="34" charset="-34"/>
                <a:cs typeface="Cordia New" panose="020B0304020202020204" pitchFamily="34" charset="-34"/>
              </a:rPr>
              <a:t>อย่าลืมอ้างงานของนักวิจัยหลักๆที่ทำงานด้านนั้นๆ</a:t>
            </a:r>
            <a:r>
              <a:rPr lang="en-US" sz="2000" dirty="0">
                <a:solidFill>
                  <a:schemeClr val="accent1">
                    <a:lumMod val="75000"/>
                  </a:schemeClr>
                </a:solidFill>
                <a:latin typeface="Cordia New" panose="020B0304020202020204" pitchFamily="34" charset="-34"/>
                <a:cs typeface="Cordia New" panose="020B0304020202020204" pitchFamily="34" charset="-34"/>
              </a:rPr>
              <a:t> </a:t>
            </a:r>
          </a:p>
          <a:p>
            <a:pPr marL="613172" indent="-342900">
              <a:buClr>
                <a:schemeClr val="bg2">
                  <a:lumMod val="10000"/>
                </a:schemeClr>
              </a:buClr>
              <a:buFont typeface="Wingdings" panose="05000000000000000000" pitchFamily="2" charset="2"/>
              <a:buChar char="Ø"/>
            </a:pPr>
            <a:r>
              <a:rPr lang="th-TH" sz="2000" dirty="0">
                <a:solidFill>
                  <a:schemeClr val="accent1">
                    <a:lumMod val="75000"/>
                  </a:schemeClr>
                </a:solidFill>
                <a:latin typeface="Cordia New" panose="020B0304020202020204" pitchFamily="34" charset="-34"/>
                <a:cs typeface="Cordia New" panose="020B0304020202020204" pitchFamily="34" charset="-34"/>
              </a:rPr>
              <a:t>สั้นกระชับ มีทิศทางชัดเจน (ไม่เกิน </a:t>
            </a:r>
            <a:r>
              <a:rPr lang="en-US" sz="2000" dirty="0">
                <a:solidFill>
                  <a:schemeClr val="accent1">
                    <a:lumMod val="75000"/>
                  </a:schemeClr>
                </a:solidFill>
                <a:latin typeface="Cordia New" panose="020B0304020202020204" pitchFamily="34" charset="-34"/>
                <a:cs typeface="Cordia New" panose="020B0304020202020204" pitchFamily="34" charset="-34"/>
              </a:rPr>
              <a:t>1 </a:t>
            </a:r>
            <a:r>
              <a:rPr lang="th-TH" sz="2000" dirty="0">
                <a:solidFill>
                  <a:schemeClr val="accent1">
                    <a:lumMod val="75000"/>
                  </a:schemeClr>
                </a:solidFill>
                <a:latin typeface="Cordia New" panose="020B0304020202020204" pitchFamily="34" charset="-34"/>
                <a:cs typeface="Cordia New" panose="020B0304020202020204" pitchFamily="34" charset="-34"/>
              </a:rPr>
              <a:t>หน้า)</a:t>
            </a:r>
          </a:p>
          <a:p>
            <a:pPr marL="613172" indent="-342900">
              <a:buClr>
                <a:schemeClr val="bg2">
                  <a:lumMod val="10000"/>
                </a:schemeClr>
              </a:buClr>
              <a:buFont typeface="Wingdings" panose="05000000000000000000" pitchFamily="2" charset="2"/>
              <a:buChar char="Ø"/>
            </a:pPr>
            <a:r>
              <a:rPr lang="th-TH" sz="2000" dirty="0">
                <a:solidFill>
                  <a:schemeClr val="accent1">
                    <a:lumMod val="75000"/>
                  </a:schemeClr>
                </a:solidFill>
                <a:latin typeface="Cordia New" panose="020B0304020202020204" pitchFamily="34" charset="-34"/>
                <a:cs typeface="Cordia New" panose="020B0304020202020204" pitchFamily="34" charset="-34"/>
              </a:rPr>
              <a:t>หลีกเลี่ยงการอ้างแบบ </a:t>
            </a:r>
            <a:r>
              <a:rPr lang="en-US" sz="2000" dirty="0">
                <a:solidFill>
                  <a:schemeClr val="accent1">
                    <a:lumMod val="75000"/>
                  </a:schemeClr>
                </a:solidFill>
                <a:latin typeface="Cordia New" panose="020B0304020202020204" pitchFamily="34" charset="-34"/>
                <a:cs typeface="Cordia New" panose="020B0304020202020204" pitchFamily="34" charset="-34"/>
              </a:rPr>
              <a:t>“</a:t>
            </a:r>
            <a:r>
              <a:rPr lang="th-TH" sz="2000" dirty="0">
                <a:solidFill>
                  <a:schemeClr val="accent1">
                    <a:lumMod val="75000"/>
                  </a:schemeClr>
                </a:solidFill>
                <a:latin typeface="Cordia New" panose="020B0304020202020204" pitchFamily="34" charset="-34"/>
                <a:cs typeface="Cordia New" panose="020B0304020202020204" pitchFamily="34" charset="-34"/>
              </a:rPr>
              <a:t>นาย ก</a:t>
            </a:r>
            <a:r>
              <a:rPr lang="en-US" sz="2000" dirty="0">
                <a:solidFill>
                  <a:schemeClr val="accent1">
                    <a:lumMod val="75000"/>
                  </a:schemeClr>
                </a:solidFill>
                <a:latin typeface="Cordia New" panose="020B0304020202020204" pitchFamily="34" charset="-34"/>
                <a:cs typeface="Cordia New" panose="020B0304020202020204" pitchFamily="34" charset="-34"/>
              </a:rPr>
              <a:t>. </a:t>
            </a:r>
            <a:r>
              <a:rPr lang="th-TH" sz="2000" dirty="0">
                <a:solidFill>
                  <a:schemeClr val="accent1">
                    <a:lumMod val="75000"/>
                  </a:schemeClr>
                </a:solidFill>
                <a:latin typeface="Cordia New" panose="020B0304020202020204" pitchFamily="34" charset="-34"/>
                <a:cs typeface="Cordia New" panose="020B0304020202020204" pitchFamily="34" charset="-34"/>
              </a:rPr>
              <a:t>(</a:t>
            </a:r>
            <a:r>
              <a:rPr lang="en-US" sz="2000" dirty="0">
                <a:solidFill>
                  <a:schemeClr val="accent1">
                    <a:lumMod val="75000"/>
                  </a:schemeClr>
                </a:solidFill>
                <a:latin typeface="Cordia New" panose="020B0304020202020204" pitchFamily="34" charset="-34"/>
                <a:cs typeface="Cordia New" panose="020B0304020202020204" pitchFamily="34" charset="-34"/>
              </a:rPr>
              <a:t>2564) </a:t>
            </a:r>
            <a:r>
              <a:rPr lang="th-TH" sz="2000" dirty="0">
                <a:solidFill>
                  <a:schemeClr val="accent1">
                    <a:lumMod val="75000"/>
                  </a:schemeClr>
                </a:solidFill>
                <a:latin typeface="Cordia New" panose="020B0304020202020204" pitchFamily="34" charset="-34"/>
                <a:cs typeface="Cordia New" panose="020B0304020202020204" pitchFamily="34" charset="-34"/>
              </a:rPr>
              <a:t>กล่าวว่า</a:t>
            </a:r>
            <a:r>
              <a:rPr lang="en-US" sz="2000" dirty="0">
                <a:solidFill>
                  <a:schemeClr val="accent1">
                    <a:lumMod val="75000"/>
                  </a:schemeClr>
                </a:solidFill>
                <a:latin typeface="Cordia New" panose="020B0304020202020204" pitchFamily="34" charset="-34"/>
                <a:cs typeface="Cordia New" panose="020B0304020202020204" pitchFamily="34" charset="-34"/>
              </a:rPr>
              <a:t>…” </a:t>
            </a:r>
          </a:p>
          <a:p>
            <a:pPr marL="404813" indent="-134541">
              <a:buClr>
                <a:schemeClr val="bg2">
                  <a:lumMod val="10000"/>
                </a:schemeClr>
              </a:buClr>
              <a:buFontTx/>
              <a:buChar char="-"/>
            </a:pPr>
            <a:endParaRPr lang="en-US" dirty="0">
              <a:solidFill>
                <a:schemeClr val="bg2">
                  <a:lumMod val="10000"/>
                </a:schemeClr>
              </a:solidFill>
              <a:latin typeface="Arial" pitchFamily="34" charset="0"/>
              <a:cs typeface="Arial" pitchFamily="34" charset="0"/>
            </a:endParaRPr>
          </a:p>
          <a:p>
            <a:pPr marL="404813" indent="-134541">
              <a:buClr>
                <a:schemeClr val="bg2">
                  <a:lumMod val="10000"/>
                </a:schemeClr>
              </a:buClr>
              <a:buFontTx/>
              <a:buChar char="-"/>
            </a:pPr>
            <a:endParaRPr lang="en-US" sz="2100" dirty="0">
              <a:solidFill>
                <a:schemeClr val="tx2">
                  <a:lumMod val="75000"/>
                </a:schemeClr>
              </a:solidFill>
              <a:latin typeface="Arial" pitchFamily="34" charset="0"/>
              <a:cs typeface="Arial" pitchFamily="34" charset="0"/>
            </a:endParaRPr>
          </a:p>
          <a:p>
            <a:pPr>
              <a:buNone/>
            </a:pPr>
            <a:endParaRPr lang="en-US" sz="2700" b="1" dirty="0">
              <a:latin typeface="Cordia New" pitchFamily="34" charset="-34"/>
              <a:cs typeface="Cordia New" pitchFamily="34" charset="-34"/>
            </a:endParaRPr>
          </a:p>
          <a:p>
            <a:pPr>
              <a:buNone/>
            </a:pPr>
            <a:endParaRPr lang="en-US" sz="2550" b="1" dirty="0">
              <a:solidFill>
                <a:schemeClr val="accent1">
                  <a:lumMod val="50000"/>
                </a:schemeClr>
              </a:solidFill>
              <a:latin typeface="Cordia New" pitchFamily="34" charset="-34"/>
              <a:cs typeface="Cordia New" pitchFamily="34" charset="-34"/>
            </a:endParaRPr>
          </a:p>
          <a:p>
            <a:pPr>
              <a:buNone/>
            </a:pPr>
            <a:endParaRPr lang="th-TH" dirty="0"/>
          </a:p>
        </p:txBody>
      </p:sp>
      <p:sp>
        <p:nvSpPr>
          <p:cNvPr id="9" name="ตัวยึดหมายเลขภาพนิ่ง 8"/>
          <p:cNvSpPr>
            <a:spLocks noGrp="1"/>
          </p:cNvSpPr>
          <p:nvPr>
            <p:ph type="sldNum" idx="12"/>
          </p:nvPr>
        </p:nvSpPr>
        <p:spPr/>
        <p:txBody>
          <a:bodyPr/>
          <a:lstStyle/>
          <a:p>
            <a:pPr>
              <a:defRPr/>
            </a:pPr>
            <a:fld id="{5B8B9B19-1D61-4FFA-AB48-6D7BD1BC1E2C}" type="slidenum">
              <a:rPr lang="th-TH" smtClean="0"/>
              <a:pPr>
                <a:defRPr/>
              </a:pPr>
              <a:t>26</a:t>
            </a:fld>
            <a:endParaRPr lang="th-TH"/>
          </a:p>
        </p:txBody>
      </p:sp>
      <p:grpSp>
        <p:nvGrpSpPr>
          <p:cNvPr id="10" name="Group 9">
            <a:extLst>
              <a:ext uri="{FF2B5EF4-FFF2-40B4-BE49-F238E27FC236}">
                <a16:creationId xmlns:a16="http://schemas.microsoft.com/office/drawing/2014/main" id="{4DBC128F-CF3A-487D-91B1-96F70CBCFF58}"/>
              </a:ext>
            </a:extLst>
          </p:cNvPr>
          <p:cNvGrpSpPr/>
          <p:nvPr/>
        </p:nvGrpSpPr>
        <p:grpSpPr>
          <a:xfrm>
            <a:off x="179512" y="115617"/>
            <a:ext cx="6801473" cy="443630"/>
            <a:chOff x="366271" y="188584"/>
            <a:chExt cx="9068630" cy="591506"/>
          </a:xfrm>
        </p:grpSpPr>
        <p:cxnSp>
          <p:nvCxnSpPr>
            <p:cNvPr id="11" name="ตัวเชื่อมต่อตรง 7">
              <a:extLst>
                <a:ext uri="{FF2B5EF4-FFF2-40B4-BE49-F238E27FC236}">
                  <a16:creationId xmlns:a16="http://schemas.microsoft.com/office/drawing/2014/main" id="{486659B5-FE37-4DCA-9787-C444C21052C3}"/>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12208DC-676B-4BE6-939D-55966D176EAD}"/>
                </a:ext>
              </a:extLst>
            </p:cNvPr>
            <p:cNvGrpSpPr/>
            <p:nvPr/>
          </p:nvGrpSpPr>
          <p:grpSpPr>
            <a:xfrm>
              <a:off x="366271" y="188584"/>
              <a:ext cx="9068630" cy="591506"/>
              <a:chOff x="366271" y="188584"/>
              <a:chExt cx="9068630" cy="591506"/>
            </a:xfrm>
          </p:grpSpPr>
          <p:sp>
            <p:nvSpPr>
              <p:cNvPr id="13" name="TextBox 12">
                <a:extLst>
                  <a:ext uri="{FF2B5EF4-FFF2-40B4-BE49-F238E27FC236}">
                    <a16:creationId xmlns:a16="http://schemas.microsoft.com/office/drawing/2014/main" id="{D20BD75C-C713-400A-9DBE-D027BA163C17}"/>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14" name="ตัวเชื่อมต่อตรง 8">
                <a:extLst>
                  <a:ext uri="{FF2B5EF4-FFF2-40B4-BE49-F238E27FC236}">
                    <a16:creationId xmlns:a16="http://schemas.microsoft.com/office/drawing/2014/main" id="{97B0A2C8-BB34-484B-9219-3A8CC4FFA3CB}"/>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2B45F33D-33E9-44BF-92C6-E4D60DC4DF83}"/>
                  </a:ext>
                </a:extLst>
              </p:cNvPr>
              <p:cNvGrpSpPr/>
              <p:nvPr/>
            </p:nvGrpSpPr>
            <p:grpSpPr>
              <a:xfrm>
                <a:off x="8791959" y="188584"/>
                <a:ext cx="642942" cy="591506"/>
                <a:chOff x="8723795" y="1304447"/>
                <a:chExt cx="642942" cy="591506"/>
              </a:xfrm>
            </p:grpSpPr>
            <p:pic>
              <p:nvPicPr>
                <p:cNvPr id="16" name="ตัวยึดเนื้อหา 3" descr="logo.jpg">
                  <a:extLst>
                    <a:ext uri="{FF2B5EF4-FFF2-40B4-BE49-F238E27FC236}">
                      <a16:creationId xmlns:a16="http://schemas.microsoft.com/office/drawing/2014/main" id="{51A9BACF-2B8F-4963-9E4F-7395E8F48A02}"/>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7" name="Oval 16">
                  <a:extLst>
                    <a:ext uri="{FF2B5EF4-FFF2-40B4-BE49-F238E27FC236}">
                      <a16:creationId xmlns:a16="http://schemas.microsoft.com/office/drawing/2014/main" id="{6F957454-9D15-438C-8912-51B2452F8DC4}"/>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
        <p:nvSpPr>
          <p:cNvPr id="18" name="ชื่อเรื่อง 3">
            <a:extLst>
              <a:ext uri="{FF2B5EF4-FFF2-40B4-BE49-F238E27FC236}">
                <a16:creationId xmlns:a16="http://schemas.microsoft.com/office/drawing/2014/main" id="{3748D11C-10E2-4741-956B-72FA8F16BF37}"/>
              </a:ext>
            </a:extLst>
          </p:cNvPr>
          <p:cNvSpPr txBox="1">
            <a:spLocks/>
          </p:cNvSpPr>
          <p:nvPr/>
        </p:nvSpPr>
        <p:spPr>
          <a:xfrm>
            <a:off x="539552" y="680940"/>
            <a:ext cx="6172200" cy="522656"/>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h-TH" sz="2400" dirty="0">
                <a:solidFill>
                  <a:schemeClr val="accent2">
                    <a:lumMod val="75000"/>
                  </a:schemeClr>
                </a:solidFill>
                <a:effectLst>
                  <a:outerShdw blurRad="38100" dist="38100" dir="2700000" algn="tl">
                    <a:srgbClr val="000000">
                      <a:alpha val="43137"/>
                    </a:srgbClr>
                  </a:outerShdw>
                </a:effectLst>
                <a:latin typeface="Cordia New" panose="020B0304020202020204" pitchFamily="34" charset="-34"/>
                <a:cs typeface="Cordia New" panose="020B0304020202020204" pitchFamily="34" charset="-34"/>
              </a:rPr>
              <a:t>คำนำ</a:t>
            </a:r>
            <a:r>
              <a:rPr lang="en-US" sz="2400" dirty="0">
                <a:solidFill>
                  <a:schemeClr val="accent2">
                    <a:lumMod val="75000"/>
                  </a:schemeClr>
                </a:solidFill>
                <a:effectLst>
                  <a:outerShdw blurRad="38100" dist="38100" dir="2700000" algn="tl">
                    <a:srgbClr val="000000">
                      <a:alpha val="43137"/>
                    </a:srgbClr>
                  </a:outerShdw>
                </a:effectLst>
                <a:latin typeface="Cordia New" panose="020B0304020202020204" pitchFamily="34" charset="-34"/>
                <a:cs typeface="Cordia New" panose="020B0304020202020204" pitchFamily="34" charset="-34"/>
              </a:rPr>
              <a:t>:</a:t>
            </a:r>
            <a:r>
              <a:rPr lang="th-TH" sz="2400" dirty="0">
                <a:solidFill>
                  <a:schemeClr val="accent2">
                    <a:lumMod val="75000"/>
                  </a:schemeClr>
                </a:solidFill>
                <a:effectLst>
                  <a:outerShdw blurRad="38100" dist="38100" dir="2700000" algn="tl">
                    <a:srgbClr val="000000">
                      <a:alpha val="43137"/>
                    </a:srgbClr>
                  </a:outerShdw>
                </a:effectLst>
                <a:latin typeface="Cordia New" panose="020B0304020202020204" pitchFamily="34" charset="-34"/>
                <a:cs typeface="Cordia New" panose="020B0304020202020204" pitchFamily="34" charset="-34"/>
              </a:rPr>
              <a:t> </a:t>
            </a:r>
            <a:r>
              <a:rPr lang="th-TH" sz="2400" i="1" dirty="0">
                <a:solidFill>
                  <a:schemeClr val="accent2">
                    <a:lumMod val="75000"/>
                  </a:schemeClr>
                </a:solidFill>
                <a:latin typeface="Cordia New" panose="020B0304020202020204" pitchFamily="34" charset="-34"/>
                <a:cs typeface="Cordia New" panose="020B0304020202020204" pitchFamily="34" charset="-34"/>
              </a:rPr>
              <a:t>เคล็ดลับการเขียน</a:t>
            </a:r>
            <a:endParaRPr lang="th-TH" sz="2400" i="1" dirty="0">
              <a:solidFill>
                <a:schemeClr val="accent2">
                  <a:lumMod val="75000"/>
                </a:schemeClr>
              </a:solidFill>
              <a:latin typeface="Arial" pitchFamily="34" charset="0"/>
            </a:endParaRPr>
          </a:p>
        </p:txBody>
      </p:sp>
      <p:sp>
        <p:nvSpPr>
          <p:cNvPr id="2" name="TextBox 1">
            <a:extLst>
              <a:ext uri="{FF2B5EF4-FFF2-40B4-BE49-F238E27FC236}">
                <a16:creationId xmlns:a16="http://schemas.microsoft.com/office/drawing/2014/main" id="{5CA532ED-7AA2-4C00-849E-104F28765B98}"/>
              </a:ext>
            </a:extLst>
          </p:cNvPr>
          <p:cNvSpPr txBox="1"/>
          <p:nvPr/>
        </p:nvSpPr>
        <p:spPr>
          <a:xfrm>
            <a:off x="5002374" y="713223"/>
            <a:ext cx="2448272" cy="2062103"/>
          </a:xfrm>
          <a:prstGeom prst="rect">
            <a:avLst/>
          </a:prstGeom>
          <a:solidFill>
            <a:schemeClr val="accent4">
              <a:lumMod val="75000"/>
            </a:schemeClr>
          </a:solidFill>
        </p:spPr>
        <p:txBody>
          <a:bodyPr wrap="square" rtlCol="0">
            <a:spAutoFit/>
          </a:bodyPr>
          <a:lstStyle/>
          <a:p>
            <a:r>
              <a:rPr lang="en-US" sz="1600" dirty="0">
                <a:solidFill>
                  <a:schemeClr val="bg1"/>
                </a:solidFill>
                <a:latin typeface="Cordia New" panose="020B0304020202020204" pitchFamily="34" charset="-34"/>
                <a:cs typeface="Cordia New" panose="020B0304020202020204" pitchFamily="34" charset="-34"/>
              </a:rPr>
              <a:t>Smith (2010) </a:t>
            </a:r>
            <a:r>
              <a:rPr lang="th-TH" sz="1600" dirty="0">
                <a:solidFill>
                  <a:schemeClr val="bg1"/>
                </a:solidFill>
                <a:latin typeface="Cordia New" panose="020B0304020202020204" pitchFamily="34" charset="-34"/>
                <a:cs typeface="Cordia New" panose="020B0304020202020204" pitchFamily="34" charset="-34"/>
              </a:rPr>
              <a:t>รายงานการแปลงเพศกุ้งก้ามกรามให้เป็นเพศผู้โดยการผ่าตัดนำต่อมเพศออก</a:t>
            </a:r>
            <a:r>
              <a:rPr lang="en-US" sz="1600" dirty="0">
                <a:solidFill>
                  <a:schemeClr val="bg1"/>
                </a:solidFill>
                <a:latin typeface="Cordia New" panose="020B0304020202020204" pitchFamily="34" charset="-34"/>
                <a:cs typeface="Cordia New" panose="020B0304020202020204" pitchFamily="34" charset="-34"/>
              </a:rPr>
              <a:t> </a:t>
            </a:r>
            <a:r>
              <a:rPr lang="th-TH" sz="1600" dirty="0">
                <a:solidFill>
                  <a:schemeClr val="bg1"/>
                </a:solidFill>
                <a:latin typeface="Cordia New" panose="020B0304020202020204" pitchFamily="34" charset="-34"/>
                <a:cs typeface="Cordia New" panose="020B0304020202020204" pitchFamily="34" charset="-34"/>
              </a:rPr>
              <a:t>ส่วน </a:t>
            </a:r>
            <a:r>
              <a:rPr lang="en-US" sz="1600" dirty="0">
                <a:solidFill>
                  <a:schemeClr val="bg1"/>
                </a:solidFill>
                <a:latin typeface="Cordia New" panose="020B0304020202020204" pitchFamily="34" charset="-34"/>
                <a:cs typeface="Cordia New" panose="020B0304020202020204" pitchFamily="34" charset="-34"/>
              </a:rPr>
              <a:t>Bailey (2021) </a:t>
            </a:r>
            <a:r>
              <a:rPr lang="th-TH" sz="1600" dirty="0">
                <a:solidFill>
                  <a:schemeClr val="bg1"/>
                </a:solidFill>
                <a:latin typeface="Cordia New" panose="020B0304020202020204" pitchFamily="34" charset="-34"/>
                <a:cs typeface="Cordia New" panose="020B0304020202020204" pitchFamily="34" charset="-34"/>
              </a:rPr>
              <a:t>รายงานว่าสามารถแปลงเพศกุ้งก้ามกรามโดยการผ่าตัดหรือช็อคด้วยกระแสไฟฟ้า</a:t>
            </a:r>
            <a:r>
              <a:rPr lang="en-US" sz="1600" dirty="0">
                <a:solidFill>
                  <a:schemeClr val="bg1"/>
                </a:solidFill>
                <a:latin typeface="Cordia New" panose="020B0304020202020204" pitchFamily="34" charset="-34"/>
                <a:cs typeface="Cordia New" panose="020B0304020202020204" pitchFamily="34" charset="-34"/>
              </a:rPr>
              <a:t> </a:t>
            </a:r>
            <a:r>
              <a:rPr lang="th-TH" sz="1600" dirty="0">
                <a:solidFill>
                  <a:schemeClr val="bg1"/>
                </a:solidFill>
                <a:latin typeface="Cordia New" panose="020B0304020202020204" pitchFamily="34" charset="-34"/>
                <a:cs typeface="Cordia New" panose="020B0304020202020204" pitchFamily="34" charset="-34"/>
              </a:rPr>
              <a:t> </a:t>
            </a:r>
            <a:r>
              <a:rPr lang="en-US" sz="1600" dirty="0">
                <a:solidFill>
                  <a:schemeClr val="bg1"/>
                </a:solidFill>
                <a:latin typeface="Cordia New" panose="020B0304020202020204" pitchFamily="34" charset="-34"/>
                <a:cs typeface="Cordia New" panose="020B0304020202020204" pitchFamily="34" charset="-34"/>
              </a:rPr>
              <a:t>Johnson (2520) </a:t>
            </a:r>
            <a:r>
              <a:rPr lang="th-TH" sz="1600" dirty="0">
                <a:solidFill>
                  <a:schemeClr val="bg1"/>
                </a:solidFill>
                <a:latin typeface="Cordia New" panose="020B0304020202020204" pitchFamily="34" charset="-34"/>
                <a:cs typeface="Cordia New" panose="020B0304020202020204" pitchFamily="34" charset="-34"/>
              </a:rPr>
              <a:t>พบว่าการแปลงเพศกุ้งก้ามกรามควรทำโดยการผ่าตัดที่อายุ </a:t>
            </a:r>
            <a:r>
              <a:rPr lang="en-US" sz="1600" dirty="0">
                <a:solidFill>
                  <a:schemeClr val="bg1"/>
                </a:solidFill>
                <a:latin typeface="Cordia New" panose="020B0304020202020204" pitchFamily="34" charset="-34"/>
                <a:cs typeface="Cordia New" panose="020B0304020202020204" pitchFamily="34" charset="-34"/>
              </a:rPr>
              <a:t>30-60 </a:t>
            </a:r>
            <a:r>
              <a:rPr lang="th-TH" sz="1600" dirty="0">
                <a:solidFill>
                  <a:schemeClr val="bg1"/>
                </a:solidFill>
                <a:latin typeface="Cordia New" panose="020B0304020202020204" pitchFamily="34" charset="-34"/>
                <a:cs typeface="Cordia New" panose="020B0304020202020204" pitchFamily="34" charset="-34"/>
              </a:rPr>
              <a:t>วัน</a:t>
            </a:r>
            <a:endParaRPr lang="en-US" sz="1600" dirty="0">
              <a:solidFill>
                <a:schemeClr val="bg1"/>
              </a:solidFill>
              <a:latin typeface="Cordia New" panose="020B0304020202020204" pitchFamily="34" charset="-34"/>
              <a:cs typeface="Cordia New" panose="020B0304020202020204" pitchFamily="34" charset="-34"/>
            </a:endParaRPr>
          </a:p>
        </p:txBody>
      </p:sp>
      <p:grpSp>
        <p:nvGrpSpPr>
          <p:cNvPr id="6" name="Group 5">
            <a:extLst>
              <a:ext uri="{FF2B5EF4-FFF2-40B4-BE49-F238E27FC236}">
                <a16:creationId xmlns:a16="http://schemas.microsoft.com/office/drawing/2014/main" id="{021E4506-2033-4878-B2D0-7450F2DE1475}"/>
              </a:ext>
            </a:extLst>
          </p:cNvPr>
          <p:cNvGrpSpPr/>
          <p:nvPr/>
        </p:nvGrpSpPr>
        <p:grpSpPr>
          <a:xfrm>
            <a:off x="5014064" y="2544376"/>
            <a:ext cx="2448272" cy="2350596"/>
            <a:chOff x="6373874" y="2708894"/>
            <a:chExt cx="2448272" cy="2350596"/>
          </a:xfrm>
        </p:grpSpPr>
        <p:sp>
          <p:nvSpPr>
            <p:cNvPr id="19" name="TextBox 18">
              <a:extLst>
                <a:ext uri="{FF2B5EF4-FFF2-40B4-BE49-F238E27FC236}">
                  <a16:creationId xmlns:a16="http://schemas.microsoft.com/office/drawing/2014/main" id="{22E9420E-A15A-4963-8470-9B48F33F07F0}"/>
                </a:ext>
              </a:extLst>
            </p:cNvPr>
            <p:cNvSpPr txBox="1"/>
            <p:nvPr/>
          </p:nvSpPr>
          <p:spPr>
            <a:xfrm>
              <a:off x="6373874" y="2997387"/>
              <a:ext cx="2448272" cy="206210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h-TH" sz="1600" dirty="0">
                  <a:solidFill>
                    <a:schemeClr val="tx1"/>
                  </a:solidFill>
                  <a:latin typeface="Cordia New" panose="020B0304020202020204" pitchFamily="34" charset="-34"/>
                  <a:cs typeface="Cordia New" panose="020B0304020202020204" pitchFamily="34" charset="-34"/>
                </a:rPr>
                <a:t>การแปลงเพศกุ้งก้ามกรามเป็นเพศผู้สามารถทำได้โดยการผ่าตัดนำต่อมเพศออก </a:t>
              </a:r>
              <a:r>
                <a:rPr lang="en-US" sz="1600" dirty="0">
                  <a:solidFill>
                    <a:schemeClr val="tx1"/>
                  </a:solidFill>
                  <a:latin typeface="Cordia New" panose="020B0304020202020204" pitchFamily="34" charset="-34"/>
                  <a:cs typeface="Cordia New" panose="020B0304020202020204" pitchFamily="34" charset="-34"/>
                </a:rPr>
                <a:t>(Smith, 2010; Bailey, 2021; Johnson, 2021) </a:t>
              </a:r>
              <a:r>
                <a:rPr lang="th-TH" sz="1600" dirty="0">
                  <a:solidFill>
                    <a:schemeClr val="tx1"/>
                  </a:solidFill>
                  <a:latin typeface="Cordia New" panose="020B0304020202020204" pitchFamily="34" charset="-34"/>
                  <a:cs typeface="Cordia New" panose="020B0304020202020204" pitchFamily="34" charset="-34"/>
                </a:rPr>
                <a:t>โดยผ่าตัดระหว่างอายุ </a:t>
              </a:r>
              <a:r>
                <a:rPr lang="en-US" sz="1600" dirty="0">
                  <a:solidFill>
                    <a:schemeClr val="tx1"/>
                  </a:solidFill>
                  <a:latin typeface="Cordia New" panose="020B0304020202020204" pitchFamily="34" charset="-34"/>
                  <a:cs typeface="Cordia New" panose="020B0304020202020204" pitchFamily="34" charset="-34"/>
                </a:rPr>
                <a:t>30-60 </a:t>
              </a:r>
              <a:r>
                <a:rPr lang="th-TH" sz="1600" dirty="0">
                  <a:solidFill>
                    <a:schemeClr val="tx1"/>
                  </a:solidFill>
                  <a:latin typeface="Cordia New" panose="020B0304020202020204" pitchFamily="34" charset="-34"/>
                  <a:cs typeface="Cordia New" panose="020B0304020202020204" pitchFamily="34" charset="-34"/>
                </a:rPr>
                <a:t>วัน </a:t>
              </a:r>
              <a:r>
                <a:rPr lang="en-US" sz="1600" dirty="0">
                  <a:solidFill>
                    <a:schemeClr val="tx1"/>
                  </a:solidFill>
                  <a:latin typeface="Cordia New" panose="020B0304020202020204" pitchFamily="34" charset="-34"/>
                  <a:cs typeface="Cordia New" panose="020B0304020202020204" pitchFamily="34" charset="-34"/>
                </a:rPr>
                <a:t>(Johnson, 2021) </a:t>
              </a:r>
              <a:r>
                <a:rPr lang="th-TH" sz="1600" dirty="0">
                  <a:solidFill>
                    <a:schemeClr val="tx1"/>
                  </a:solidFill>
                  <a:latin typeface="Cordia New" panose="020B0304020202020204" pitchFamily="34" charset="-34"/>
                  <a:cs typeface="Cordia New" panose="020B0304020202020204" pitchFamily="34" charset="-34"/>
                </a:rPr>
                <a:t>นอกจากนั้นยังมีรายงานการแปลงเพศกุ้งก้ามกรามให้เป็นเพศผู้โดยการช็อคด้วยกระแสไฟฟ้า </a:t>
              </a:r>
              <a:r>
                <a:rPr lang="en-US" sz="1600" dirty="0">
                  <a:solidFill>
                    <a:schemeClr val="tx1"/>
                  </a:solidFill>
                  <a:latin typeface="Cordia New" panose="020B0304020202020204" pitchFamily="34" charset="-34"/>
                  <a:cs typeface="Cordia New" panose="020B0304020202020204" pitchFamily="34" charset="-34"/>
                </a:rPr>
                <a:t>…</a:t>
              </a:r>
              <a:r>
                <a:rPr lang="th-TH" sz="1600" dirty="0">
                  <a:solidFill>
                    <a:schemeClr val="tx1"/>
                  </a:solidFill>
                  <a:latin typeface="Cordia New" panose="020B0304020202020204" pitchFamily="34" charset="-34"/>
                  <a:cs typeface="Cordia New" panose="020B0304020202020204" pitchFamily="34" charset="-34"/>
                </a:rPr>
                <a:t>วัตต์ </a:t>
              </a:r>
              <a:r>
                <a:rPr lang="en-US" sz="1600" dirty="0">
                  <a:solidFill>
                    <a:schemeClr val="tx1"/>
                  </a:solidFill>
                  <a:latin typeface="Cordia New" panose="020B0304020202020204" pitchFamily="34" charset="-34"/>
                  <a:cs typeface="Cordia New" panose="020B0304020202020204" pitchFamily="34" charset="-34"/>
                </a:rPr>
                <a:t>(Bailey, 2021)</a:t>
              </a:r>
            </a:p>
          </p:txBody>
        </p:sp>
        <p:sp>
          <p:nvSpPr>
            <p:cNvPr id="4" name="Arrow: Down 3">
              <a:extLst>
                <a:ext uri="{FF2B5EF4-FFF2-40B4-BE49-F238E27FC236}">
                  <a16:creationId xmlns:a16="http://schemas.microsoft.com/office/drawing/2014/main" id="{9547A225-C602-4908-9C6B-34C23ADCFD22}"/>
                </a:ext>
              </a:extLst>
            </p:cNvPr>
            <p:cNvSpPr/>
            <p:nvPr/>
          </p:nvSpPr>
          <p:spPr>
            <a:xfrm>
              <a:off x="7488324" y="2708894"/>
              <a:ext cx="216024" cy="205602"/>
            </a:xfrm>
            <a:prstGeom prst="down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8" name="Callout: Line 7">
            <a:extLst>
              <a:ext uri="{FF2B5EF4-FFF2-40B4-BE49-F238E27FC236}">
                <a16:creationId xmlns:a16="http://schemas.microsoft.com/office/drawing/2014/main" id="{53054B84-0A04-454B-AA5E-EEA0E7B4814E}"/>
              </a:ext>
            </a:extLst>
          </p:cNvPr>
          <p:cNvSpPr/>
          <p:nvPr/>
        </p:nvSpPr>
        <p:spPr>
          <a:xfrm>
            <a:off x="1891046" y="1543716"/>
            <a:ext cx="2520280" cy="951594"/>
          </a:xfrm>
          <a:prstGeom prst="borderCallout1">
            <a:avLst>
              <a:gd name="adj1" fmla="val -1519"/>
              <a:gd name="adj2" fmla="val 97111"/>
              <a:gd name="adj3" fmla="val 135641"/>
              <a:gd name="adj4" fmla="val 1166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600" b="1" dirty="0">
                <a:latin typeface="Cordia New" panose="020B0304020202020204" pitchFamily="34" charset="-34"/>
                <a:cs typeface="Cordia New" panose="020B0304020202020204" pitchFamily="34" charset="-34"/>
              </a:rPr>
              <a:t>กุ้งก้ามกราม เป็นสัตว์น้ำที่นิยมเลี้ยงกันกว้างขวาง มีผลผลิตปีละประมาณ</a:t>
            </a:r>
            <a:r>
              <a:rPr lang="en-US" sz="1600" b="1" dirty="0">
                <a:latin typeface="Cordia New" panose="020B0304020202020204" pitchFamily="34" charset="-34"/>
                <a:cs typeface="Cordia New" panose="020B0304020202020204" pitchFamily="34" charset="-34"/>
              </a:rPr>
              <a:t>….</a:t>
            </a:r>
            <a:r>
              <a:rPr lang="th-TH" sz="1600" b="1" dirty="0">
                <a:latin typeface="Cordia New" panose="020B0304020202020204" pitchFamily="34" charset="-34"/>
                <a:cs typeface="Cordia New" panose="020B0304020202020204" pitchFamily="34" charset="-34"/>
              </a:rPr>
              <a:t>ตัน (อ้างอิง)</a:t>
            </a:r>
            <a:endParaRPr lang="en-US" sz="1600" b="1" dirty="0">
              <a:latin typeface="Cordia New" panose="020B0304020202020204" pitchFamily="34" charset="-34"/>
              <a:cs typeface="Cordia New" panose="020B0304020202020204" pitchFamily="34" charset="-34"/>
            </a:endParaRPr>
          </a:p>
        </p:txBody>
      </p:sp>
    </p:spTree>
    <p:extLst>
      <p:ext uri="{BB962C8B-B14F-4D97-AF65-F5344CB8AC3E}">
        <p14:creationId xmlns:p14="http://schemas.microsoft.com/office/powerpoint/2010/main" val="184163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ECE17-B3B1-4678-973A-DD9BCAD74EC0}"/>
              </a:ext>
            </a:extLst>
          </p:cNvPr>
          <p:cNvSpPr>
            <a:spLocks noGrp="1"/>
          </p:cNvSpPr>
          <p:nvPr>
            <p:ph type="title"/>
          </p:nvPr>
        </p:nvSpPr>
        <p:spPr>
          <a:xfrm>
            <a:off x="457200" y="555526"/>
            <a:ext cx="5511300" cy="857400"/>
          </a:xfrm>
        </p:spPr>
        <p:txBody>
          <a:bodyPr/>
          <a:lstStyle/>
          <a:p>
            <a:r>
              <a:rPr lang="th-TH" sz="4400" dirty="0">
                <a:solidFill>
                  <a:schemeClr val="accent1">
                    <a:lumMod val="75000"/>
                  </a:schemeClr>
                </a:solidFill>
                <a:latin typeface="Cordia New" panose="020B0304020202020204" pitchFamily="34" charset="-34"/>
                <a:cs typeface="Cordia New" panose="020B0304020202020204" pitchFamily="34" charset="-34"/>
              </a:rPr>
              <a:t>ตัวอย่างคำนำที่ </a:t>
            </a:r>
            <a:r>
              <a:rPr lang="en-US" sz="4400" dirty="0">
                <a:solidFill>
                  <a:schemeClr val="accent1">
                    <a:lumMod val="75000"/>
                  </a:schemeClr>
                </a:solidFill>
                <a:latin typeface="Cordia New" panose="020B0304020202020204" pitchFamily="34" charset="-34"/>
                <a:cs typeface="Cordia New" panose="020B0304020202020204" pitchFamily="34" charset="-34"/>
              </a:rPr>
              <a:t>“poor”</a:t>
            </a:r>
          </a:p>
        </p:txBody>
      </p:sp>
      <p:sp>
        <p:nvSpPr>
          <p:cNvPr id="3" name="Text Placeholder 2">
            <a:extLst>
              <a:ext uri="{FF2B5EF4-FFF2-40B4-BE49-F238E27FC236}">
                <a16:creationId xmlns:a16="http://schemas.microsoft.com/office/drawing/2014/main" id="{08DB4D5F-AD36-4E2B-8009-4606C67B4530}"/>
              </a:ext>
            </a:extLst>
          </p:cNvPr>
          <p:cNvSpPr>
            <a:spLocks noGrp="1"/>
          </p:cNvSpPr>
          <p:nvPr>
            <p:ph type="body" idx="1"/>
          </p:nvPr>
        </p:nvSpPr>
        <p:spPr>
          <a:xfrm>
            <a:off x="457200" y="1491630"/>
            <a:ext cx="5511300" cy="3357970"/>
          </a:xfrm>
        </p:spPr>
        <p:txBody>
          <a:bodyPr/>
          <a:lstStyle/>
          <a:p>
            <a:pPr>
              <a:buNone/>
            </a:pPr>
            <a:r>
              <a:rPr lang="en-US" sz="1600" dirty="0">
                <a:solidFill>
                  <a:srgbClr val="FF0000"/>
                </a:solidFill>
                <a:latin typeface="Times New Roman" panose="02020603050405020304" pitchFamily="18" charset="0"/>
                <a:cs typeface="Times New Roman" panose="02020603050405020304" pitchFamily="18" charset="0"/>
              </a:rPr>
              <a:t>	Sa </a:t>
            </a:r>
            <a:r>
              <a:rPr lang="en-US" sz="1600" dirty="0" err="1">
                <a:solidFill>
                  <a:srgbClr val="FF0000"/>
                </a:solidFill>
                <a:latin typeface="Times New Roman" panose="02020603050405020304" pitchFamily="18" charset="0"/>
                <a:cs typeface="Times New Roman" panose="02020603050405020304" pitchFamily="18" charset="0"/>
              </a:rPr>
              <a:t>Kaeo</a:t>
            </a:r>
            <a:r>
              <a:rPr lang="en-US" sz="1600" dirty="0">
                <a:solidFill>
                  <a:srgbClr val="FF0000"/>
                </a:solidFill>
                <a:latin typeface="Times New Roman" panose="02020603050405020304" pitchFamily="18" charset="0"/>
                <a:cs typeface="Times New Roman" panose="02020603050405020304" pitchFamily="18" charset="0"/>
              </a:rPr>
              <a:t> is a province located in eastern Thailand; the northern part of the province is covered with forested mountains; whereas the south area is mostly foothills. Wang Nam Yen is a district in the southern part of Sa </a:t>
            </a:r>
            <a:r>
              <a:rPr lang="en-US" sz="1600" dirty="0" err="1">
                <a:solidFill>
                  <a:srgbClr val="FF0000"/>
                </a:solidFill>
                <a:latin typeface="Times New Roman" panose="02020603050405020304" pitchFamily="18" charset="0"/>
                <a:cs typeface="Times New Roman" panose="02020603050405020304" pitchFamily="18" charset="0"/>
              </a:rPr>
              <a:t>Kaeo</a:t>
            </a:r>
            <a:r>
              <a:rPr lang="en-US" sz="1600" dirty="0">
                <a:solidFill>
                  <a:srgbClr val="FF0000"/>
                </a:solidFill>
                <a:latin typeface="Times New Roman" panose="02020603050405020304" pitchFamily="18" charset="0"/>
                <a:cs typeface="Times New Roman" panose="02020603050405020304" pitchFamily="18" charset="0"/>
              </a:rPr>
              <a:t> province, surrounded by foothills. </a:t>
            </a:r>
            <a:r>
              <a:rPr lang="en-US" sz="1600" dirty="0">
                <a:latin typeface="Times New Roman" panose="02020603050405020304" pitchFamily="18" charset="0"/>
                <a:cs typeface="Times New Roman" panose="02020603050405020304" pitchFamily="18" charset="0"/>
              </a:rPr>
              <a:t>The indigenous people normally consume edible plants collected from the forest including </a:t>
            </a:r>
            <a:r>
              <a:rPr lang="en-US" sz="1600" i="1" dirty="0" err="1">
                <a:latin typeface="Times New Roman" panose="02020603050405020304" pitchFamily="18" charset="0"/>
                <a:cs typeface="Times New Roman" panose="02020603050405020304" pitchFamily="18" charset="0"/>
              </a:rPr>
              <a:t>Persicaria</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barbata</a:t>
            </a:r>
            <a:r>
              <a:rPr lang="en-US" sz="1600" i="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(L.) H. Hara var. </a:t>
            </a:r>
            <a:r>
              <a:rPr lang="en-US" sz="1600" i="1" dirty="0" err="1">
                <a:latin typeface="Times New Roman" panose="02020603050405020304" pitchFamily="18" charset="0"/>
                <a:cs typeface="Times New Roman" panose="02020603050405020304" pitchFamily="18" charset="0"/>
              </a:rPr>
              <a:t>barbata</a:t>
            </a:r>
            <a:r>
              <a:rPr lang="en-US" sz="1600" dirty="0">
                <a:latin typeface="Times New Roman" panose="02020603050405020304" pitchFamily="18" charset="0"/>
                <a:cs typeface="Times New Roman" panose="02020603050405020304" pitchFamily="18" charset="0"/>
              </a:rPr>
              <a:t>. This plant, which is commonly called ‘</a:t>
            </a:r>
            <a:r>
              <a:rPr lang="en-US" sz="1600" dirty="0" err="1">
                <a:latin typeface="Times New Roman" panose="02020603050405020304" pitchFamily="18" charset="0"/>
                <a:cs typeface="Times New Roman" panose="02020603050405020304" pitchFamily="18" charset="0"/>
              </a:rPr>
              <a:t>pakpod</a:t>
            </a:r>
            <a:r>
              <a:rPr lang="en-US" sz="1600" dirty="0">
                <a:latin typeface="Times New Roman" panose="02020603050405020304" pitchFamily="18" charset="0"/>
                <a:cs typeface="Times New Roman" panose="02020603050405020304" pitchFamily="18" charset="0"/>
              </a:rPr>
              <a:t>’ in Thai, is in the family </a:t>
            </a:r>
            <a:r>
              <a:rPr lang="en-US" sz="1600" dirty="0" err="1">
                <a:latin typeface="Times New Roman" panose="02020603050405020304" pitchFamily="18" charset="0"/>
                <a:cs typeface="Times New Roman" panose="02020603050405020304" pitchFamily="18" charset="0"/>
              </a:rPr>
              <a:t>Polygonaceae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Kantachot</a:t>
            </a:r>
            <a:r>
              <a:rPr lang="en-US" sz="1600" dirty="0">
                <a:latin typeface="Times New Roman" panose="02020603050405020304" pitchFamily="18" charset="0"/>
                <a:cs typeface="Times New Roman" panose="02020603050405020304" pitchFamily="18" charset="0"/>
              </a:rPr>
              <a:t> et al., 2010). It is a perennial herb that grows widely in marshy and aquatic areas, on the banks of rivers in Thailand, India, Nepal, Australia and many other</a:t>
            </a:r>
          </a:p>
        </p:txBody>
      </p:sp>
      <p:sp>
        <p:nvSpPr>
          <p:cNvPr id="4" name="Slide Number Placeholder 3">
            <a:extLst>
              <a:ext uri="{FF2B5EF4-FFF2-40B4-BE49-F238E27FC236}">
                <a16:creationId xmlns:a16="http://schemas.microsoft.com/office/drawing/2014/main" id="{4648E925-7912-494B-BCCF-640EF6816A0F}"/>
              </a:ext>
            </a:extLst>
          </p:cNvPr>
          <p:cNvSpPr>
            <a:spLocks noGrp="1"/>
          </p:cNvSpPr>
          <p:nvPr>
            <p:ph type="sldNum" idx="12"/>
          </p:nvPr>
        </p:nvSpPr>
        <p:spPr/>
        <p:txBody>
          <a:bodyPr/>
          <a:lstStyle/>
          <a:p>
            <a:pPr marL="0" lvl="0" indent="0">
              <a:spcBef>
                <a:spcPts val="0"/>
              </a:spcBef>
              <a:buNone/>
            </a:pPr>
            <a:fld id="{00000000-1234-1234-1234-123412341234}" type="slidenum">
              <a:rPr lang="en" smtClean="0"/>
              <a:pPr marL="0" lvl="0" indent="0">
                <a:spcBef>
                  <a:spcPts val="0"/>
                </a:spcBef>
                <a:buNone/>
              </a:pPr>
              <a:t>27</a:t>
            </a:fld>
            <a:endParaRPr lang="en"/>
          </a:p>
        </p:txBody>
      </p:sp>
      <p:pic>
        <p:nvPicPr>
          <p:cNvPr id="1026" name="Picture 2" descr="สร้อยทับทิม สรรพคุณและประโยชน์ของต้นสร้อยทับทิม 4 ข้อ">
            <a:extLst>
              <a:ext uri="{FF2B5EF4-FFF2-40B4-BE49-F238E27FC236}">
                <a16:creationId xmlns:a16="http://schemas.microsoft.com/office/drawing/2014/main" id="{E78D64A4-6428-454B-B6C6-1B2F20985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2401" y="1131590"/>
            <a:ext cx="2146549" cy="321982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366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ชื่อเรื่อง 30"/>
          <p:cNvSpPr>
            <a:spLocks noGrp="1"/>
          </p:cNvSpPr>
          <p:nvPr>
            <p:ph type="title"/>
          </p:nvPr>
        </p:nvSpPr>
        <p:spPr>
          <a:xfrm>
            <a:off x="819401" y="826742"/>
            <a:ext cx="5511300" cy="857400"/>
          </a:xfrm>
        </p:spPr>
        <p:txBody>
          <a:bodyPr>
            <a:noAutofit/>
          </a:bodyPr>
          <a:lstStyle/>
          <a:p>
            <a:r>
              <a:rPr lang="th-TH" sz="5400" dirty="0">
                <a:solidFill>
                  <a:srgbClr val="CC6600"/>
                </a:solidFill>
                <a:latin typeface="Cordia New" panose="020B0304020202020204" pitchFamily="34" charset="-34"/>
                <a:cs typeface="Cordia New" panose="020B0304020202020204" pitchFamily="34" charset="-34"/>
              </a:rPr>
              <a:t>สาเหตุที่ต้นฉบับถูกปฏิเสธ</a:t>
            </a:r>
          </a:p>
        </p:txBody>
      </p:sp>
      <p:sp>
        <p:nvSpPr>
          <p:cNvPr id="32" name="ตัวยึดเนื้อหา 31"/>
          <p:cNvSpPr>
            <a:spLocks noGrp="1"/>
          </p:cNvSpPr>
          <p:nvPr>
            <p:ph type="body" idx="1"/>
          </p:nvPr>
        </p:nvSpPr>
        <p:spPr>
          <a:xfrm>
            <a:off x="1043608" y="2499742"/>
            <a:ext cx="5511300" cy="1860333"/>
          </a:xfrm>
          <a:ln>
            <a:solidFill>
              <a:schemeClr val="accent1"/>
            </a:solidFill>
          </a:ln>
        </p:spPr>
        <p:txBody>
          <a:bodyPr>
            <a:normAutofit/>
          </a:bodyPr>
          <a:lstStyle/>
          <a:p>
            <a:pPr marL="336947" indent="-336947">
              <a:buClr>
                <a:srgbClr val="002060"/>
              </a:buClr>
              <a:buFont typeface="Wingdings" pitchFamily="2" charset="2"/>
              <a:buChar char="Ø"/>
              <a:tabLst>
                <a:tab pos="336947" algn="l"/>
              </a:tabLst>
            </a:pPr>
            <a:r>
              <a:rPr lang="th-TH" sz="2000" b="1" dirty="0">
                <a:solidFill>
                  <a:srgbClr val="0070C0"/>
                </a:solidFill>
                <a:latin typeface="Cordia New" panose="020B0304020202020204" pitchFamily="34" charset="-34"/>
                <a:cs typeface="Cordia New" panose="020B0304020202020204" pitchFamily="34" charset="-34"/>
              </a:rPr>
              <a:t>วิธีการไม่ถูกต้อง เก่า ล้าสมัย</a:t>
            </a:r>
            <a:endParaRPr lang="en-US" sz="2000" b="1" dirty="0">
              <a:solidFill>
                <a:srgbClr val="0070C0"/>
              </a:solidFill>
              <a:latin typeface="Cordia New" panose="020B0304020202020204" pitchFamily="34" charset="-34"/>
              <a:cs typeface="Cordia New" panose="020B0304020202020204" pitchFamily="34" charset="-34"/>
            </a:endParaRPr>
          </a:p>
          <a:p>
            <a:pPr marL="336947" indent="-336947">
              <a:buClr>
                <a:srgbClr val="002060"/>
              </a:buClr>
              <a:buFont typeface="Wingdings" pitchFamily="2" charset="2"/>
              <a:buChar char="Ø"/>
              <a:tabLst>
                <a:tab pos="336947" algn="l"/>
              </a:tabLst>
            </a:pPr>
            <a:r>
              <a:rPr lang="th-TH" sz="2000" b="1" dirty="0">
                <a:solidFill>
                  <a:srgbClr val="0070C0"/>
                </a:solidFill>
                <a:latin typeface="Cordia New" panose="020B0304020202020204" pitchFamily="34" charset="-34"/>
                <a:cs typeface="Cordia New" panose="020B0304020202020204" pitchFamily="34" charset="-34"/>
              </a:rPr>
              <a:t>ขนาดการทดลอง เล็กเกินไป</a:t>
            </a:r>
            <a:r>
              <a:rPr lang="en-US" sz="2000" b="1" dirty="0">
                <a:solidFill>
                  <a:srgbClr val="0070C0"/>
                </a:solidFill>
                <a:latin typeface="Cordia New" panose="020B0304020202020204" pitchFamily="34" charset="-34"/>
                <a:cs typeface="Cordia New" panose="020B0304020202020204" pitchFamily="34" charset="-34"/>
              </a:rPr>
              <a:t>; </a:t>
            </a:r>
            <a:r>
              <a:rPr lang="th-TH" sz="2000" b="1" dirty="0">
                <a:solidFill>
                  <a:srgbClr val="0070C0"/>
                </a:solidFill>
                <a:latin typeface="Cordia New" panose="020B0304020202020204" pitchFamily="34" charset="-34"/>
                <a:cs typeface="Cordia New" panose="020B0304020202020204" pitchFamily="34" charset="-34"/>
              </a:rPr>
              <a:t>ตัวอย่างน้อยเกินไป</a:t>
            </a:r>
          </a:p>
          <a:p>
            <a:pPr marL="336947" indent="-336947">
              <a:buClr>
                <a:srgbClr val="002060"/>
              </a:buClr>
              <a:buFont typeface="Wingdings" pitchFamily="2" charset="2"/>
              <a:buChar char="Ø"/>
              <a:tabLst>
                <a:tab pos="336947" algn="l"/>
              </a:tabLst>
            </a:pPr>
            <a:r>
              <a:rPr lang="th-TH" sz="2000" b="1" dirty="0">
                <a:solidFill>
                  <a:srgbClr val="0070C0"/>
                </a:solidFill>
                <a:latin typeface="Cordia New" panose="020B0304020202020204" pitchFamily="34" charset="-34"/>
                <a:cs typeface="Cordia New" panose="020B0304020202020204" pitchFamily="34" charset="-34"/>
              </a:rPr>
              <a:t>ให้รายละเอียดการทำการวิจัยไม่เพียงพอ จน </a:t>
            </a:r>
            <a:r>
              <a:rPr lang="en-US" sz="2000" b="1" dirty="0">
                <a:solidFill>
                  <a:srgbClr val="0070C0"/>
                </a:solidFill>
                <a:latin typeface="Cordia New" panose="020B0304020202020204" pitchFamily="34" charset="-34"/>
                <a:cs typeface="Cordia New" panose="020B0304020202020204" pitchFamily="34" charset="-34"/>
              </a:rPr>
              <a:t>reviewer </a:t>
            </a:r>
            <a:r>
              <a:rPr lang="th-TH" sz="2000" b="1" dirty="0">
                <a:solidFill>
                  <a:srgbClr val="0070C0"/>
                </a:solidFill>
                <a:latin typeface="Cordia New" panose="020B0304020202020204" pitchFamily="34" charset="-34"/>
                <a:cs typeface="Cordia New" panose="020B0304020202020204" pitchFamily="34" charset="-34"/>
              </a:rPr>
              <a:t>ไม่สามารถตัดสินได้ว่างานถูกต้องหรือไม่</a:t>
            </a:r>
          </a:p>
          <a:p>
            <a:pPr marL="336947" indent="-336947">
              <a:buClr>
                <a:srgbClr val="002060"/>
              </a:buClr>
              <a:buFont typeface="Wingdings" pitchFamily="2" charset="2"/>
              <a:buChar char="Ø"/>
              <a:tabLst>
                <a:tab pos="336947" algn="l"/>
              </a:tabLst>
            </a:pPr>
            <a:r>
              <a:rPr lang="th-TH" sz="2000" b="1" dirty="0">
                <a:solidFill>
                  <a:srgbClr val="0070C0"/>
                </a:solidFill>
                <a:latin typeface="Cordia New" panose="020B0304020202020204" pitchFamily="34" charset="-34"/>
                <a:cs typeface="Cordia New" panose="020B0304020202020204" pitchFamily="34" charset="-34"/>
              </a:rPr>
              <a:t>ไม่มีการทดสอบทางสถิติ (มีข้อยกเว้นบ้างบางกรณี)</a:t>
            </a:r>
          </a:p>
          <a:p>
            <a:pPr marL="336947" indent="-336947">
              <a:buClr>
                <a:schemeClr val="bg2">
                  <a:lumMod val="10000"/>
                </a:schemeClr>
              </a:buClr>
              <a:buFont typeface="Wingdings" pitchFamily="2" charset="2"/>
              <a:buChar char="Ø"/>
              <a:tabLst>
                <a:tab pos="336947" algn="l"/>
              </a:tabLst>
            </a:pPr>
            <a:endParaRPr lang="en-US" sz="2000" b="1" dirty="0">
              <a:solidFill>
                <a:srgbClr val="0070C0"/>
              </a:solidFill>
              <a:latin typeface="Cordia New" panose="020B0304020202020204" pitchFamily="34" charset="-34"/>
              <a:cs typeface="Cordia New" panose="020B0304020202020204" pitchFamily="34" charset="-34"/>
            </a:endParaRPr>
          </a:p>
          <a:p>
            <a:pPr>
              <a:buClr>
                <a:schemeClr val="bg2">
                  <a:lumMod val="10000"/>
                </a:schemeClr>
              </a:buClr>
              <a:buNone/>
            </a:pPr>
            <a:endParaRPr lang="th-TH" dirty="0">
              <a:latin typeface="Arial" pitchFamily="34" charset="0"/>
              <a:cs typeface="Calibri" pitchFamily="34" charset="0"/>
            </a:endParaRPr>
          </a:p>
        </p:txBody>
      </p:sp>
      <p:sp>
        <p:nvSpPr>
          <p:cNvPr id="9" name="ตัวยึดหมายเลขภาพนิ่ง 8"/>
          <p:cNvSpPr>
            <a:spLocks noGrp="1"/>
          </p:cNvSpPr>
          <p:nvPr>
            <p:ph type="sldNum" idx="12"/>
          </p:nvPr>
        </p:nvSpPr>
        <p:spPr/>
        <p:txBody>
          <a:bodyPr/>
          <a:lstStyle/>
          <a:p>
            <a:pPr>
              <a:defRPr/>
            </a:pPr>
            <a:fld id="{5B8B9B19-1D61-4FFA-AB48-6D7BD1BC1E2C}" type="slidenum">
              <a:rPr lang="th-TH" smtClean="0"/>
              <a:pPr>
                <a:defRPr/>
              </a:pPr>
              <a:t>28</a:t>
            </a:fld>
            <a:endParaRPr lang="th-TH"/>
          </a:p>
        </p:txBody>
      </p:sp>
      <p:grpSp>
        <p:nvGrpSpPr>
          <p:cNvPr id="10" name="Group 9">
            <a:extLst>
              <a:ext uri="{FF2B5EF4-FFF2-40B4-BE49-F238E27FC236}">
                <a16:creationId xmlns:a16="http://schemas.microsoft.com/office/drawing/2014/main" id="{3B9A0E12-39DA-4BF5-8AB6-E2C9A2DEE7F2}"/>
              </a:ext>
            </a:extLst>
          </p:cNvPr>
          <p:cNvGrpSpPr/>
          <p:nvPr/>
        </p:nvGrpSpPr>
        <p:grpSpPr>
          <a:xfrm>
            <a:off x="32023" y="123478"/>
            <a:ext cx="6801473" cy="443630"/>
            <a:chOff x="366271" y="188584"/>
            <a:chExt cx="9068630" cy="591506"/>
          </a:xfrm>
        </p:grpSpPr>
        <p:cxnSp>
          <p:nvCxnSpPr>
            <p:cNvPr id="11" name="ตัวเชื่อมต่อตรง 7">
              <a:extLst>
                <a:ext uri="{FF2B5EF4-FFF2-40B4-BE49-F238E27FC236}">
                  <a16:creationId xmlns:a16="http://schemas.microsoft.com/office/drawing/2014/main" id="{253A12A3-67CE-4BA3-85DF-128B514B2ABA}"/>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6C385598-43A8-4B71-8953-F2A9B73350D2}"/>
                </a:ext>
              </a:extLst>
            </p:cNvPr>
            <p:cNvGrpSpPr/>
            <p:nvPr/>
          </p:nvGrpSpPr>
          <p:grpSpPr>
            <a:xfrm>
              <a:off x="366271" y="188584"/>
              <a:ext cx="9068630" cy="591506"/>
              <a:chOff x="366271" y="188584"/>
              <a:chExt cx="9068630" cy="591506"/>
            </a:xfrm>
          </p:grpSpPr>
          <p:sp>
            <p:nvSpPr>
              <p:cNvPr id="13" name="TextBox 12">
                <a:extLst>
                  <a:ext uri="{FF2B5EF4-FFF2-40B4-BE49-F238E27FC236}">
                    <a16:creationId xmlns:a16="http://schemas.microsoft.com/office/drawing/2014/main" id="{C2DEC545-6B1F-4A03-9733-49A29ABE59CB}"/>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14" name="ตัวเชื่อมต่อตรง 8">
                <a:extLst>
                  <a:ext uri="{FF2B5EF4-FFF2-40B4-BE49-F238E27FC236}">
                    <a16:creationId xmlns:a16="http://schemas.microsoft.com/office/drawing/2014/main" id="{14537304-A5AC-4684-86ED-D655567F6F09}"/>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708CAB0B-512F-4B33-8218-9D7675E7CC15}"/>
                  </a:ext>
                </a:extLst>
              </p:cNvPr>
              <p:cNvGrpSpPr/>
              <p:nvPr/>
            </p:nvGrpSpPr>
            <p:grpSpPr>
              <a:xfrm>
                <a:off x="8791959" y="188584"/>
                <a:ext cx="642942" cy="591506"/>
                <a:chOff x="8723795" y="1304447"/>
                <a:chExt cx="642942" cy="591506"/>
              </a:xfrm>
            </p:grpSpPr>
            <p:pic>
              <p:nvPicPr>
                <p:cNvPr id="16" name="ตัวยึดเนื้อหา 3" descr="logo.jpg">
                  <a:extLst>
                    <a:ext uri="{FF2B5EF4-FFF2-40B4-BE49-F238E27FC236}">
                      <a16:creationId xmlns:a16="http://schemas.microsoft.com/office/drawing/2014/main" id="{1991E366-C8A7-4148-9D38-FEC677CD0289}"/>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7" name="Oval 16">
                  <a:extLst>
                    <a:ext uri="{FF2B5EF4-FFF2-40B4-BE49-F238E27FC236}">
                      <a16:creationId xmlns:a16="http://schemas.microsoft.com/office/drawing/2014/main" id="{4905E570-1092-411A-A874-F44DF845D595}"/>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
        <p:nvSpPr>
          <p:cNvPr id="18" name="ชื่อเรื่อง 3">
            <a:extLst>
              <a:ext uri="{FF2B5EF4-FFF2-40B4-BE49-F238E27FC236}">
                <a16:creationId xmlns:a16="http://schemas.microsoft.com/office/drawing/2014/main" id="{04C875A2-B928-44EA-B45A-0ED9CC5CB908}"/>
              </a:ext>
            </a:extLst>
          </p:cNvPr>
          <p:cNvSpPr txBox="1">
            <a:spLocks/>
          </p:cNvSpPr>
          <p:nvPr/>
        </p:nvSpPr>
        <p:spPr>
          <a:xfrm>
            <a:off x="971600" y="1531443"/>
            <a:ext cx="6172200" cy="85725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200" b="1" dirty="0">
                <a:solidFill>
                  <a:srgbClr val="0070C0"/>
                </a:solidFill>
                <a:latin typeface="Cordia New" panose="020B0304020202020204" pitchFamily="34" charset="-34"/>
                <a:cs typeface="Cordia New" panose="020B0304020202020204" pitchFamily="34" charset="-34"/>
              </a:rPr>
              <a:t>(2) </a:t>
            </a:r>
            <a:r>
              <a:rPr lang="th-TH" sz="3200" b="1" dirty="0">
                <a:solidFill>
                  <a:srgbClr val="0070C0"/>
                </a:solidFill>
                <a:latin typeface="Cordia New" panose="020B0304020202020204" pitchFamily="34" charset="-34"/>
                <a:cs typeface="Cordia New" panose="020B0304020202020204" pitchFamily="34" charset="-34"/>
              </a:rPr>
              <a:t>บกพร่องในด้านอุปกรณ์ วิธีการ</a:t>
            </a:r>
          </a:p>
        </p:txBody>
      </p:sp>
      <p:pic>
        <p:nvPicPr>
          <p:cNvPr id="19" name="Graphic 18" descr="Collision with solid fill">
            <a:extLst>
              <a:ext uri="{FF2B5EF4-FFF2-40B4-BE49-F238E27FC236}">
                <a16:creationId xmlns:a16="http://schemas.microsoft.com/office/drawing/2014/main" id="{327658C6-B091-4F5D-BB33-F62615DDB5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72195" y="705878"/>
            <a:ext cx="1147257" cy="1147257"/>
          </a:xfrm>
          <a:prstGeom prst="rect">
            <a:avLst/>
          </a:prstGeom>
        </p:spPr>
      </p:pic>
      <p:pic>
        <p:nvPicPr>
          <p:cNvPr id="20" name="Graphic 19" descr="Crying face with solid fill with solid fill">
            <a:extLst>
              <a:ext uri="{FF2B5EF4-FFF2-40B4-BE49-F238E27FC236}">
                <a16:creationId xmlns:a16="http://schemas.microsoft.com/office/drawing/2014/main" id="{B108762F-F700-47CD-8BD2-0F3CD9AA37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43800" y="1139465"/>
            <a:ext cx="914400" cy="914400"/>
          </a:xfrm>
          <a:prstGeom prst="rect">
            <a:avLst/>
          </a:prstGeom>
        </p:spPr>
      </p:pic>
      <p:pic>
        <p:nvPicPr>
          <p:cNvPr id="21" name="Graphic 20" descr="Crying face outline with solid fill">
            <a:extLst>
              <a:ext uri="{FF2B5EF4-FFF2-40B4-BE49-F238E27FC236}">
                <a16:creationId xmlns:a16="http://schemas.microsoft.com/office/drawing/2014/main" id="{8AC70B80-DC45-4DD2-AF2D-BA16C0D57F3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62822" y="2070610"/>
            <a:ext cx="1009624" cy="1009624"/>
          </a:xfrm>
          <a:prstGeom prst="rect">
            <a:avLst/>
          </a:prstGeom>
        </p:spPr>
      </p:pic>
      <p:pic>
        <p:nvPicPr>
          <p:cNvPr id="22" name="Graphic 21" descr="Crying face with solid fill with solid fill">
            <a:extLst>
              <a:ext uri="{FF2B5EF4-FFF2-40B4-BE49-F238E27FC236}">
                <a16:creationId xmlns:a16="http://schemas.microsoft.com/office/drawing/2014/main" id="{4E3457FC-3D0A-41BE-84BE-1622C2A29D9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367081" y="2488414"/>
            <a:ext cx="691119" cy="691119"/>
          </a:xfrm>
          <a:prstGeom prst="rect">
            <a:avLst/>
          </a:prstGeom>
        </p:spPr>
      </p:pic>
    </p:spTree>
    <p:extLst>
      <p:ext uri="{BB962C8B-B14F-4D97-AF65-F5344CB8AC3E}">
        <p14:creationId xmlns:p14="http://schemas.microsoft.com/office/powerpoint/2010/main" val="865248158"/>
      </p:ext>
    </p:extLst>
  </p:cSld>
  <p:clrMapOvr>
    <a:masterClrMapping/>
  </p:clrMapOvr>
  <p:transition>
    <p:check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p:cNvSpPr>
            <a:spLocks noGrp="1"/>
          </p:cNvSpPr>
          <p:nvPr>
            <p:ph type="title"/>
          </p:nvPr>
        </p:nvSpPr>
        <p:spPr>
          <a:xfrm>
            <a:off x="153819" y="626563"/>
            <a:ext cx="5511300" cy="857400"/>
          </a:xfrm>
        </p:spPr>
        <p:txBody>
          <a:bodyPr>
            <a:normAutofit/>
          </a:bodyPr>
          <a:lstStyle/>
          <a:p>
            <a:pPr algn="ctr"/>
            <a:r>
              <a:rPr lang="th-TH" sz="3200" b="1" dirty="0">
                <a:solidFill>
                  <a:srgbClr val="0070C0"/>
                </a:solidFill>
                <a:latin typeface="Arial" pitchFamily="34" charset="0"/>
                <a:cs typeface="+mn-cs"/>
              </a:rPr>
              <a:t>การเขียนอุปกรณ์และวิธีการที่ถูกต้อง</a:t>
            </a:r>
          </a:p>
        </p:txBody>
      </p:sp>
      <p:sp>
        <p:nvSpPr>
          <p:cNvPr id="5" name="ตัวยึดเนื้อหา 4"/>
          <p:cNvSpPr>
            <a:spLocks noGrp="1"/>
          </p:cNvSpPr>
          <p:nvPr>
            <p:ph type="body" idx="1"/>
          </p:nvPr>
        </p:nvSpPr>
        <p:spPr>
          <a:xfrm>
            <a:off x="611560" y="1491937"/>
            <a:ext cx="5511300" cy="1354149"/>
          </a:xfrm>
        </p:spPr>
        <p:txBody>
          <a:bodyPr>
            <a:normAutofit/>
          </a:bodyPr>
          <a:lstStyle/>
          <a:p>
            <a:pPr marL="342900" indent="-342900">
              <a:buClr>
                <a:schemeClr val="bg2">
                  <a:lumMod val="25000"/>
                </a:schemeClr>
              </a:buClr>
              <a:buFont typeface="Wingdings" panose="05000000000000000000" pitchFamily="2" charset="2"/>
              <a:buChar char="§"/>
            </a:pPr>
            <a:r>
              <a:rPr lang="th-TH" sz="2100" b="1" dirty="0">
                <a:solidFill>
                  <a:srgbClr val="0070C0"/>
                </a:solidFill>
                <a:latin typeface="Cordia New" panose="020B0304020202020204" pitchFamily="34" charset="-34"/>
                <a:cs typeface="Cordia New" panose="020B0304020202020204" pitchFamily="34" charset="-34"/>
              </a:rPr>
              <a:t>มีรายละเอียดมากพอที่ผู้อ่านจะเข้าใจ และตัดสินได้ว่างานชิ้นนี้น่าเชื่อถือหรือไม่ ควรจะสามารถนำไปทดลองซ้ำได้ และได้ผลเหมือนเดิม</a:t>
            </a:r>
          </a:p>
          <a:p>
            <a:pPr>
              <a:buNone/>
            </a:pPr>
            <a:endParaRPr lang="en-US" sz="2100" dirty="0">
              <a:solidFill>
                <a:schemeClr val="tx2">
                  <a:lumMod val="75000"/>
                </a:schemeClr>
              </a:solidFill>
              <a:latin typeface="Times New Roman" pitchFamily="18" charset="0"/>
              <a:cs typeface="Times New Roman" pitchFamily="18" charset="0"/>
            </a:endParaRPr>
          </a:p>
        </p:txBody>
      </p:sp>
      <p:sp>
        <p:nvSpPr>
          <p:cNvPr id="11" name="ตัวยึดหมายเลขภาพนิ่ง 10"/>
          <p:cNvSpPr>
            <a:spLocks noGrp="1"/>
          </p:cNvSpPr>
          <p:nvPr>
            <p:ph type="sldNum" idx="12"/>
          </p:nvPr>
        </p:nvSpPr>
        <p:spPr/>
        <p:txBody>
          <a:bodyPr/>
          <a:lstStyle/>
          <a:p>
            <a:pPr>
              <a:defRPr/>
            </a:pPr>
            <a:fld id="{5B8B9B19-1D61-4FFA-AB48-6D7BD1BC1E2C}" type="slidenum">
              <a:rPr lang="th-TH" smtClean="0"/>
              <a:pPr>
                <a:defRPr/>
              </a:pPr>
              <a:t>29</a:t>
            </a:fld>
            <a:endParaRPr lang="th-TH"/>
          </a:p>
        </p:txBody>
      </p:sp>
      <p:grpSp>
        <p:nvGrpSpPr>
          <p:cNvPr id="12" name="Group 11">
            <a:extLst>
              <a:ext uri="{FF2B5EF4-FFF2-40B4-BE49-F238E27FC236}">
                <a16:creationId xmlns:a16="http://schemas.microsoft.com/office/drawing/2014/main" id="{98A805E1-71AF-47EA-8186-0AC72B55C736}"/>
              </a:ext>
            </a:extLst>
          </p:cNvPr>
          <p:cNvGrpSpPr/>
          <p:nvPr/>
        </p:nvGrpSpPr>
        <p:grpSpPr>
          <a:xfrm>
            <a:off x="110381" y="150747"/>
            <a:ext cx="6801473" cy="443630"/>
            <a:chOff x="366271" y="188584"/>
            <a:chExt cx="9068630" cy="591506"/>
          </a:xfrm>
        </p:grpSpPr>
        <p:cxnSp>
          <p:nvCxnSpPr>
            <p:cNvPr id="13" name="ตัวเชื่อมต่อตรง 7">
              <a:extLst>
                <a:ext uri="{FF2B5EF4-FFF2-40B4-BE49-F238E27FC236}">
                  <a16:creationId xmlns:a16="http://schemas.microsoft.com/office/drawing/2014/main" id="{859B3CD2-B854-4A9E-8F68-78DC0DAB8194}"/>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77D1A69E-7FCE-4F65-85A0-130668A23FA2}"/>
                </a:ext>
              </a:extLst>
            </p:cNvPr>
            <p:cNvGrpSpPr/>
            <p:nvPr/>
          </p:nvGrpSpPr>
          <p:grpSpPr>
            <a:xfrm>
              <a:off x="366271" y="188584"/>
              <a:ext cx="9068630" cy="591506"/>
              <a:chOff x="366271" y="188584"/>
              <a:chExt cx="9068630" cy="591506"/>
            </a:xfrm>
          </p:grpSpPr>
          <p:sp>
            <p:nvSpPr>
              <p:cNvPr id="15" name="TextBox 14">
                <a:extLst>
                  <a:ext uri="{FF2B5EF4-FFF2-40B4-BE49-F238E27FC236}">
                    <a16:creationId xmlns:a16="http://schemas.microsoft.com/office/drawing/2014/main" id="{A216684F-97E9-4467-9BD0-0903D5251BB4}"/>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16" name="ตัวเชื่อมต่อตรง 8">
                <a:extLst>
                  <a:ext uri="{FF2B5EF4-FFF2-40B4-BE49-F238E27FC236}">
                    <a16:creationId xmlns:a16="http://schemas.microsoft.com/office/drawing/2014/main" id="{AAA83BAB-66A5-47C9-BE89-A2419A663831}"/>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A091090A-9021-4586-9222-0C2A52C27A43}"/>
                  </a:ext>
                </a:extLst>
              </p:cNvPr>
              <p:cNvGrpSpPr/>
              <p:nvPr/>
            </p:nvGrpSpPr>
            <p:grpSpPr>
              <a:xfrm>
                <a:off x="8791959" y="188584"/>
                <a:ext cx="642942" cy="591506"/>
                <a:chOff x="8723795" y="1304447"/>
                <a:chExt cx="642942" cy="591506"/>
              </a:xfrm>
            </p:grpSpPr>
            <p:pic>
              <p:nvPicPr>
                <p:cNvPr id="18" name="ตัวยึดเนื้อหา 3" descr="logo.jpg">
                  <a:extLst>
                    <a:ext uri="{FF2B5EF4-FFF2-40B4-BE49-F238E27FC236}">
                      <a16:creationId xmlns:a16="http://schemas.microsoft.com/office/drawing/2014/main" id="{78A899EC-B3F3-4D6D-AA2C-CC02B532FD89}"/>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9" name="Oval 18">
                  <a:extLst>
                    <a:ext uri="{FF2B5EF4-FFF2-40B4-BE49-F238E27FC236}">
                      <a16:creationId xmlns:a16="http://schemas.microsoft.com/office/drawing/2014/main" id="{83AB2714-7A1B-4A73-A246-83754AE09CCF}"/>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
        <p:nvSpPr>
          <p:cNvPr id="21" name="ชื่อเรื่อง 3">
            <a:extLst>
              <a:ext uri="{FF2B5EF4-FFF2-40B4-BE49-F238E27FC236}">
                <a16:creationId xmlns:a16="http://schemas.microsoft.com/office/drawing/2014/main" id="{4B945FD4-474F-471E-A2CB-24F5D2F14BE7}"/>
              </a:ext>
            </a:extLst>
          </p:cNvPr>
          <p:cNvSpPr txBox="1">
            <a:spLocks/>
          </p:cNvSpPr>
          <p:nvPr/>
        </p:nvSpPr>
        <p:spPr>
          <a:xfrm>
            <a:off x="611560" y="2697449"/>
            <a:ext cx="5511300" cy="585311"/>
          </a:xfrm>
          <a:prstGeom prst="rect">
            <a:avLst/>
          </a:prstGeom>
          <a:noFill/>
          <a:ln>
            <a:noFill/>
          </a:ln>
        </p:spPr>
        <p:txBody>
          <a:bodyPr wrap="square" lIns="91425" tIns="91425" rIns="91425" bIns="91425" anchor="b"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lvl="1">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2pPr>
            <a:lvl3pPr lvl="2">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3pPr>
            <a:lvl4pPr lvl="3">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4pPr>
            <a:lvl5pPr lvl="4">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5pPr>
            <a:lvl6pPr lvl="5">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6pPr>
            <a:lvl7pPr lvl="6">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7pPr>
            <a:lvl8pPr lvl="7">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8pPr>
            <a:lvl9pPr lvl="8">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9pPr>
          </a:lstStyle>
          <a:p>
            <a:r>
              <a:rPr lang="th-TH" sz="2800" b="1" i="1" dirty="0">
                <a:solidFill>
                  <a:schemeClr val="accent6">
                    <a:lumMod val="75000"/>
                  </a:schemeClr>
                </a:solidFill>
                <a:latin typeface="Arial" pitchFamily="34" charset="0"/>
                <a:cs typeface="+mn-cs"/>
              </a:rPr>
              <a:t>ความผิดพลาดที่พบบ่อยครั้ง</a:t>
            </a:r>
            <a:endParaRPr lang="th-TH" sz="3200" b="1" i="1" dirty="0">
              <a:solidFill>
                <a:schemeClr val="accent6">
                  <a:lumMod val="75000"/>
                </a:schemeClr>
              </a:solidFill>
              <a:latin typeface="Arial" pitchFamily="34" charset="0"/>
              <a:cs typeface="+mn-cs"/>
            </a:endParaRPr>
          </a:p>
        </p:txBody>
      </p:sp>
      <p:sp>
        <p:nvSpPr>
          <p:cNvPr id="22" name="ตัวยึดเนื้อหา 4">
            <a:extLst>
              <a:ext uri="{FF2B5EF4-FFF2-40B4-BE49-F238E27FC236}">
                <a16:creationId xmlns:a16="http://schemas.microsoft.com/office/drawing/2014/main" id="{9470679F-2D27-46C8-AB73-08D0F1539803}"/>
              </a:ext>
            </a:extLst>
          </p:cNvPr>
          <p:cNvSpPr txBox="1">
            <a:spLocks/>
          </p:cNvSpPr>
          <p:nvPr/>
        </p:nvSpPr>
        <p:spPr>
          <a:xfrm>
            <a:off x="611560" y="3282760"/>
            <a:ext cx="5511300" cy="1354149"/>
          </a:xfrm>
          <a:prstGeom prst="rect">
            <a:avLst/>
          </a:prstGeom>
          <a:noFill/>
          <a:ln>
            <a:noFill/>
          </a:ln>
        </p:spPr>
        <p:txBody>
          <a:bodyPr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1pPr>
            <a:lvl2pPr marR="0" lvl="1"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2pPr>
            <a:lvl3pPr marR="0" lvl="2"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3pPr>
            <a:lvl4pPr marR="0" lvl="3"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4pPr>
            <a:lvl5pPr marR="0" lvl="4"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5pPr>
            <a:lvl6pPr marR="0" lvl="5"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6pPr>
            <a:lvl7pPr marR="0" lvl="6"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7pPr>
            <a:lvl8pPr marR="0" lvl="7"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8pPr>
            <a:lvl9pPr marR="0" lvl="8"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9pPr>
          </a:lstStyle>
          <a:p>
            <a:pPr marL="342900" indent="-342900">
              <a:buClr>
                <a:schemeClr val="bg2">
                  <a:lumMod val="25000"/>
                </a:schemeClr>
              </a:buClr>
              <a:buFont typeface="Wingdings" panose="05000000000000000000" pitchFamily="2" charset="2"/>
              <a:buChar char="§"/>
            </a:pPr>
            <a:r>
              <a:rPr lang="th-TH" sz="2100" b="1" dirty="0">
                <a:solidFill>
                  <a:srgbClr val="0070C0"/>
                </a:solidFill>
                <a:latin typeface="Cordia New" panose="020B0304020202020204" pitchFamily="34" charset="-34"/>
                <a:cs typeface="Cordia New" panose="020B0304020202020204" pitchFamily="34" charset="-34"/>
              </a:rPr>
              <a:t>ขาดรายละเอียดในการสุ่มตัวอย่าง ผู้อ่านไม่สามารถตัดสินได้ว่า ตัวอย่างที่ได้ เป็นตัวแทนที่ถูกต้องหรือไม่</a:t>
            </a:r>
          </a:p>
          <a:p>
            <a:pPr marL="342900" indent="-342900">
              <a:buClr>
                <a:schemeClr val="bg2">
                  <a:lumMod val="25000"/>
                </a:schemeClr>
              </a:buClr>
              <a:buFont typeface="Wingdings" panose="05000000000000000000" pitchFamily="2" charset="2"/>
              <a:buChar char="§"/>
            </a:pPr>
            <a:endParaRPr lang="th-TH" sz="2100" b="1" dirty="0">
              <a:solidFill>
                <a:srgbClr val="0070C0"/>
              </a:solidFill>
              <a:latin typeface="Cordia New" panose="020B0304020202020204" pitchFamily="34" charset="-34"/>
              <a:cs typeface="Cordia New" panose="020B0304020202020204" pitchFamily="34" charset="-34"/>
            </a:endParaRPr>
          </a:p>
          <a:p>
            <a:pPr>
              <a:buFont typeface="Lato Light"/>
              <a:buNone/>
            </a:pPr>
            <a:endParaRPr lang="en-US" sz="2100"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79270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924597" y="927996"/>
            <a:ext cx="5511300" cy="857400"/>
          </a:xfrm>
        </p:spPr>
        <p:txBody>
          <a:bodyPr/>
          <a:lstStyle/>
          <a:p>
            <a:r>
              <a:rPr lang="th-TH" sz="5400" dirty="0">
                <a:solidFill>
                  <a:schemeClr val="accent1">
                    <a:lumMod val="75000"/>
                  </a:schemeClr>
                </a:solidFill>
                <a:latin typeface="Cordia New" panose="020B0304020202020204" pitchFamily="34" charset="-34"/>
                <a:cs typeface="Cordia New" panose="020B0304020202020204" pitchFamily="34" charset="-34"/>
              </a:rPr>
              <a:t>หัวข้อการบรรยาย</a:t>
            </a:r>
          </a:p>
        </p:txBody>
      </p:sp>
      <p:sp>
        <p:nvSpPr>
          <p:cNvPr id="4" name="ตัวยึดข้อความ 3"/>
          <p:cNvSpPr>
            <a:spLocks noGrp="1"/>
          </p:cNvSpPr>
          <p:nvPr>
            <p:ph type="body" idx="1"/>
          </p:nvPr>
        </p:nvSpPr>
        <p:spPr>
          <a:xfrm>
            <a:off x="1159673" y="1728088"/>
            <a:ext cx="4042792" cy="2851631"/>
          </a:xfrm>
        </p:spPr>
        <p:txBody>
          <a:bodyPr/>
          <a:lstStyle/>
          <a:p>
            <a:pPr>
              <a:buFont typeface="Arial" pitchFamily="34" charset="0"/>
              <a:buChar char="•"/>
            </a:pPr>
            <a:r>
              <a:rPr lang="en-US" sz="2400" dirty="0">
                <a:solidFill>
                  <a:schemeClr val="accent4">
                    <a:lumMod val="50000"/>
                  </a:schemeClr>
                </a:solidFill>
                <a:latin typeface="Cordia New" panose="020B0304020202020204" pitchFamily="34" charset="-34"/>
                <a:cs typeface="Cordia New" panose="020B0304020202020204" pitchFamily="34" charset="-34"/>
              </a:rPr>
              <a:t> </a:t>
            </a:r>
            <a:r>
              <a:rPr lang="th-TH" sz="2400" dirty="0">
                <a:solidFill>
                  <a:schemeClr val="accent1">
                    <a:lumMod val="75000"/>
                  </a:schemeClr>
                </a:solidFill>
                <a:latin typeface="Cordia New" panose="020B0304020202020204" pitchFamily="34" charset="-34"/>
                <a:cs typeface="Cordia New" panose="020B0304020202020204" pitchFamily="34" charset="-34"/>
              </a:rPr>
              <a:t>ทำไมจึงต้องตีพิมพ์</a:t>
            </a:r>
            <a:endParaRPr lang="en-US" sz="2400" dirty="0">
              <a:solidFill>
                <a:schemeClr val="accent1">
                  <a:lumMod val="75000"/>
                </a:schemeClr>
              </a:solidFill>
              <a:latin typeface="Cordia New" panose="020B0304020202020204" pitchFamily="34" charset="-34"/>
              <a:cs typeface="Cordia New" panose="020B0304020202020204" pitchFamily="34" charset="-34"/>
            </a:endParaRPr>
          </a:p>
          <a:p>
            <a:pPr>
              <a:buFont typeface="Arial" pitchFamily="34" charset="0"/>
              <a:buChar char="•"/>
            </a:pPr>
            <a:r>
              <a:rPr lang="en-US" sz="2400" dirty="0">
                <a:solidFill>
                  <a:schemeClr val="accent4">
                    <a:lumMod val="50000"/>
                  </a:schemeClr>
                </a:solidFill>
                <a:latin typeface="Cordia New" panose="020B0304020202020204" pitchFamily="34" charset="-34"/>
                <a:cs typeface="Cordia New" panose="020B0304020202020204" pitchFamily="34" charset="-34"/>
              </a:rPr>
              <a:t> </a:t>
            </a:r>
            <a:r>
              <a:rPr lang="th-TH" sz="2400" dirty="0">
                <a:solidFill>
                  <a:schemeClr val="accent4">
                    <a:lumMod val="50000"/>
                  </a:schemeClr>
                </a:solidFill>
                <a:latin typeface="Cordia New" panose="020B0304020202020204" pitchFamily="34" charset="-34"/>
                <a:cs typeface="Cordia New" panose="020B0304020202020204" pitchFamily="34" charset="-34"/>
              </a:rPr>
              <a:t>ควรเลือกตีพิมพ์ในวารสารใด</a:t>
            </a:r>
            <a:endParaRPr lang="th-TH" sz="2400" dirty="0">
              <a:latin typeface="Cordia New" panose="020B0304020202020204" pitchFamily="34" charset="-34"/>
              <a:cs typeface="Cordia New" panose="020B0304020202020204" pitchFamily="34" charset="-34"/>
            </a:endParaRPr>
          </a:p>
          <a:p>
            <a:pPr>
              <a:buFont typeface="Arial" pitchFamily="34" charset="0"/>
              <a:buChar char="•"/>
            </a:pPr>
            <a:r>
              <a:rPr lang="en-US" sz="2400" dirty="0">
                <a:latin typeface="Cordia New" panose="020B0304020202020204" pitchFamily="34" charset="-34"/>
                <a:cs typeface="Cordia New" panose="020B0304020202020204" pitchFamily="34" charset="-34"/>
              </a:rPr>
              <a:t> </a:t>
            </a:r>
            <a:r>
              <a:rPr lang="th-TH" sz="2400" dirty="0">
                <a:latin typeface="Cordia New" panose="020B0304020202020204" pitchFamily="34" charset="-34"/>
                <a:cs typeface="Cordia New" panose="020B0304020202020204" pitchFamily="34" charset="-34"/>
              </a:rPr>
              <a:t>เปเปอร์ที่ดีต้องมาจากงานวิจัยที่ดี</a:t>
            </a:r>
          </a:p>
          <a:p>
            <a:pPr>
              <a:buFont typeface="Arial" pitchFamily="34" charset="0"/>
              <a:buChar char="•"/>
            </a:pPr>
            <a:r>
              <a:rPr lang="th-TH" sz="2400" dirty="0">
                <a:latin typeface="Cordia New" panose="020B0304020202020204" pitchFamily="34" charset="-34"/>
                <a:cs typeface="Cordia New" panose="020B0304020202020204" pitchFamily="34" charset="-34"/>
              </a:rPr>
              <a:t> </a:t>
            </a:r>
            <a:r>
              <a:rPr lang="th-TH" sz="2400" dirty="0">
                <a:solidFill>
                  <a:srgbClr val="CC6600"/>
                </a:solidFill>
                <a:latin typeface="Cordia New" panose="020B0304020202020204" pitchFamily="34" charset="-34"/>
                <a:cs typeface="Cordia New" panose="020B0304020202020204" pitchFamily="34" charset="-34"/>
              </a:rPr>
              <a:t>สาเหตุที่ต้นฉบับถูกปฏิเสธ และวิธีแก้ไข</a:t>
            </a:r>
          </a:p>
          <a:p>
            <a:pPr>
              <a:buFont typeface="Arial" pitchFamily="34" charset="0"/>
              <a:buChar char="•"/>
            </a:pPr>
            <a:r>
              <a:rPr lang="th-TH" sz="2400" dirty="0">
                <a:latin typeface="Cordia New" panose="020B0304020202020204" pitchFamily="34" charset="-34"/>
                <a:cs typeface="Cordia New" panose="020B0304020202020204" pitchFamily="34" charset="-34"/>
              </a:rPr>
              <a:t> องค์ประกอบอื่นๆ</a:t>
            </a:r>
          </a:p>
          <a:p>
            <a:pPr>
              <a:buFont typeface="Arial" pitchFamily="34" charset="0"/>
              <a:buChar char="•"/>
            </a:pPr>
            <a:r>
              <a:rPr lang="th-TH" sz="2400" dirty="0">
                <a:latin typeface="Cordia New" panose="020B0304020202020204" pitchFamily="34" charset="-34"/>
                <a:cs typeface="Cordia New" panose="020B0304020202020204" pitchFamily="34" charset="-34"/>
              </a:rPr>
              <a:t> วิธีการรับมือกับ ความคิดเห็นของผู้ทรงฯ</a:t>
            </a:r>
          </a:p>
          <a:p>
            <a:pPr>
              <a:buFont typeface="Arial" pitchFamily="34" charset="0"/>
              <a:buChar char="•"/>
            </a:pPr>
            <a:r>
              <a:rPr lang="th-TH" sz="2400" dirty="0">
                <a:latin typeface="Cordia New" panose="020B0304020202020204" pitchFamily="34" charset="-34"/>
                <a:cs typeface="Cordia New" panose="020B0304020202020204" pitchFamily="34" charset="-34"/>
              </a:rPr>
              <a:t> จริยธรรมการวิจัย (โดยย่อ)</a:t>
            </a:r>
          </a:p>
          <a:p>
            <a:pPr>
              <a:buFont typeface="Arial" pitchFamily="34" charset="0"/>
              <a:buChar char="•"/>
            </a:pPr>
            <a:r>
              <a:rPr lang="en-US" sz="2400" dirty="0">
                <a:latin typeface="Cordia New" panose="020B0304020202020204" pitchFamily="34" charset="-34"/>
                <a:cs typeface="Cordia New" panose="020B0304020202020204" pitchFamily="34" charset="-34"/>
              </a:rPr>
              <a:t> </a:t>
            </a:r>
            <a:r>
              <a:rPr lang="th-TH" sz="2400" dirty="0">
                <a:latin typeface="Cordia New" panose="020B0304020202020204" pitchFamily="34" charset="-34"/>
                <a:cs typeface="Cordia New" panose="020B0304020202020204" pitchFamily="34" charset="-34"/>
              </a:rPr>
              <a:t>แนะนำวารสาร </a:t>
            </a:r>
            <a:r>
              <a:rPr lang="en-US" sz="2400" dirty="0">
                <a:latin typeface="Cordia New" panose="020B0304020202020204" pitchFamily="34" charset="-34"/>
                <a:cs typeface="Cordia New" panose="020B0304020202020204" pitchFamily="34" charset="-34"/>
              </a:rPr>
              <a:t>ANRES</a:t>
            </a:r>
            <a:endParaRPr lang="th-TH" sz="2400" dirty="0">
              <a:latin typeface="Cordia New" panose="020B0304020202020204" pitchFamily="34" charset="-34"/>
              <a:cs typeface="Cordia New" panose="020B0304020202020204" pitchFamily="34" charset="-34"/>
            </a:endParaRPr>
          </a:p>
        </p:txBody>
      </p:sp>
      <p:grpSp>
        <p:nvGrpSpPr>
          <p:cNvPr id="5" name="Group 4">
            <a:extLst>
              <a:ext uri="{FF2B5EF4-FFF2-40B4-BE49-F238E27FC236}">
                <a16:creationId xmlns:a16="http://schemas.microsoft.com/office/drawing/2014/main" id="{B5BDE729-04E2-4631-98E0-FD33074A0FFE}"/>
              </a:ext>
            </a:extLst>
          </p:cNvPr>
          <p:cNvGrpSpPr/>
          <p:nvPr/>
        </p:nvGrpSpPr>
        <p:grpSpPr>
          <a:xfrm>
            <a:off x="107504" y="195486"/>
            <a:ext cx="6801473" cy="443630"/>
            <a:chOff x="366271" y="188584"/>
            <a:chExt cx="9068630" cy="591506"/>
          </a:xfrm>
        </p:grpSpPr>
        <p:cxnSp>
          <p:nvCxnSpPr>
            <p:cNvPr id="6" name="ตัวเชื่อมต่อตรง 7">
              <a:extLst>
                <a:ext uri="{FF2B5EF4-FFF2-40B4-BE49-F238E27FC236}">
                  <a16:creationId xmlns:a16="http://schemas.microsoft.com/office/drawing/2014/main" id="{3E4EB7ED-81F5-4597-8141-2395DBF26FD8}"/>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D01E1837-FF21-47C4-89C5-13A0C814E5A1}"/>
                </a:ext>
              </a:extLst>
            </p:cNvPr>
            <p:cNvGrpSpPr/>
            <p:nvPr/>
          </p:nvGrpSpPr>
          <p:grpSpPr>
            <a:xfrm>
              <a:off x="366271" y="188584"/>
              <a:ext cx="9068630" cy="591506"/>
              <a:chOff x="366271" y="188584"/>
              <a:chExt cx="9068630" cy="591506"/>
            </a:xfrm>
          </p:grpSpPr>
          <p:sp>
            <p:nvSpPr>
              <p:cNvPr id="8" name="TextBox 7">
                <a:extLst>
                  <a:ext uri="{FF2B5EF4-FFF2-40B4-BE49-F238E27FC236}">
                    <a16:creationId xmlns:a16="http://schemas.microsoft.com/office/drawing/2014/main" id="{09844F50-4A7D-4322-BC23-F664D429E354}"/>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9" name="ตัวเชื่อมต่อตรง 8">
                <a:extLst>
                  <a:ext uri="{FF2B5EF4-FFF2-40B4-BE49-F238E27FC236}">
                    <a16:creationId xmlns:a16="http://schemas.microsoft.com/office/drawing/2014/main" id="{CAFB7164-E857-4706-A711-B193D25F2B42}"/>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E90BC396-5542-4DD0-AD67-F670E4172BED}"/>
                  </a:ext>
                </a:extLst>
              </p:cNvPr>
              <p:cNvGrpSpPr/>
              <p:nvPr/>
            </p:nvGrpSpPr>
            <p:grpSpPr>
              <a:xfrm>
                <a:off x="8791959" y="188584"/>
                <a:ext cx="642942" cy="591506"/>
                <a:chOff x="8723795" y="1304447"/>
                <a:chExt cx="642942" cy="591506"/>
              </a:xfrm>
            </p:grpSpPr>
            <p:pic>
              <p:nvPicPr>
                <p:cNvPr id="11" name="ตัวยึดเนื้อหา 3" descr="logo.jpg">
                  <a:extLst>
                    <a:ext uri="{FF2B5EF4-FFF2-40B4-BE49-F238E27FC236}">
                      <a16:creationId xmlns:a16="http://schemas.microsoft.com/office/drawing/2014/main" id="{A6A04B20-F735-4246-BFE8-CC9B67BD6E91}"/>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2" name="Oval 11">
                  <a:extLst>
                    <a:ext uri="{FF2B5EF4-FFF2-40B4-BE49-F238E27FC236}">
                      <a16:creationId xmlns:a16="http://schemas.microsoft.com/office/drawing/2014/main" id="{7588095E-CB35-425C-A0BA-6784D3C392C0}"/>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pic>
        <p:nvPicPr>
          <p:cNvPr id="17" name="Graphic 16" descr="Cow outline">
            <a:extLst>
              <a:ext uri="{FF2B5EF4-FFF2-40B4-BE49-F238E27FC236}">
                <a16:creationId xmlns:a16="http://schemas.microsoft.com/office/drawing/2014/main" id="{9CCB9BED-A203-4A66-9D25-8CB8749816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99370" y="1217275"/>
            <a:ext cx="914400" cy="914400"/>
          </a:xfrm>
          <a:prstGeom prst="rect">
            <a:avLst/>
          </a:prstGeom>
        </p:spPr>
      </p:pic>
      <p:pic>
        <p:nvPicPr>
          <p:cNvPr id="19" name="Graphic 18" descr="Crops with solid fill">
            <a:extLst>
              <a:ext uri="{FF2B5EF4-FFF2-40B4-BE49-F238E27FC236}">
                <a16:creationId xmlns:a16="http://schemas.microsoft.com/office/drawing/2014/main" id="{E92B21AD-DDF3-4647-BB47-542D77BC562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02936" y="1828798"/>
            <a:ext cx="914400" cy="914400"/>
          </a:xfrm>
          <a:prstGeom prst="rect">
            <a:avLst/>
          </a:prstGeom>
        </p:spPr>
      </p:pic>
      <p:pic>
        <p:nvPicPr>
          <p:cNvPr id="21" name="Graphic 20" descr="Duck with solid fill">
            <a:extLst>
              <a:ext uri="{FF2B5EF4-FFF2-40B4-BE49-F238E27FC236}">
                <a16:creationId xmlns:a16="http://schemas.microsoft.com/office/drawing/2014/main" id="{93E93E68-F651-4031-926D-7168056734D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948352" y="1097864"/>
            <a:ext cx="777729" cy="777729"/>
          </a:xfrm>
          <a:prstGeom prst="rect">
            <a:avLst/>
          </a:prstGeom>
        </p:spPr>
      </p:pic>
      <p:pic>
        <p:nvPicPr>
          <p:cNvPr id="23" name="Graphic 22" descr="Fish outline">
            <a:extLst>
              <a:ext uri="{FF2B5EF4-FFF2-40B4-BE49-F238E27FC236}">
                <a16:creationId xmlns:a16="http://schemas.microsoft.com/office/drawing/2014/main" id="{9E5F92F9-0C34-4AEE-B427-46A042FB3D3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524911" y="1486729"/>
            <a:ext cx="914400" cy="9144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p:cNvSpPr>
            <a:spLocks noGrp="1"/>
          </p:cNvSpPr>
          <p:nvPr>
            <p:ph type="title"/>
          </p:nvPr>
        </p:nvSpPr>
        <p:spPr>
          <a:xfrm>
            <a:off x="161334" y="326800"/>
            <a:ext cx="5511300" cy="857400"/>
          </a:xfrm>
        </p:spPr>
        <p:txBody>
          <a:bodyPr>
            <a:normAutofit/>
          </a:bodyPr>
          <a:lstStyle/>
          <a:p>
            <a:pPr algn="ctr"/>
            <a:r>
              <a:rPr lang="th-TH" sz="3200" b="1" dirty="0">
                <a:solidFill>
                  <a:srgbClr val="0070C0"/>
                </a:solidFill>
                <a:latin typeface="Cordia New" panose="020B0304020202020204" pitchFamily="34" charset="-34"/>
                <a:cs typeface="Cordia New" panose="020B0304020202020204" pitchFamily="34" charset="-34"/>
              </a:rPr>
              <a:t>การเขียนอุปกรณ์และวิธีการที่ถูกต้อง</a:t>
            </a:r>
            <a:r>
              <a:rPr lang="en-US" sz="3200" b="1" dirty="0">
                <a:solidFill>
                  <a:srgbClr val="0070C0"/>
                </a:solidFill>
                <a:latin typeface="Cordia New" panose="020B0304020202020204" pitchFamily="34" charset="-34"/>
                <a:cs typeface="Cordia New" panose="020B0304020202020204" pitchFamily="34" charset="-34"/>
              </a:rPr>
              <a:t>:</a:t>
            </a:r>
            <a:endParaRPr lang="th-TH" sz="3200" b="1" dirty="0">
              <a:solidFill>
                <a:schemeClr val="bg2">
                  <a:lumMod val="60000"/>
                  <a:lumOff val="40000"/>
                </a:schemeClr>
              </a:solidFill>
              <a:latin typeface="Cordia New" panose="020B0304020202020204" pitchFamily="34" charset="-34"/>
              <a:cs typeface="Cordia New" panose="020B0304020202020204" pitchFamily="34" charset="-34"/>
            </a:endParaRPr>
          </a:p>
        </p:txBody>
      </p:sp>
      <p:sp>
        <p:nvSpPr>
          <p:cNvPr id="5" name="ตัวยึดเนื้อหา 4"/>
          <p:cNvSpPr>
            <a:spLocks noGrp="1"/>
          </p:cNvSpPr>
          <p:nvPr>
            <p:ph type="body" idx="1"/>
          </p:nvPr>
        </p:nvSpPr>
        <p:spPr>
          <a:xfrm>
            <a:off x="681559" y="1073582"/>
            <a:ext cx="5511300" cy="2605200"/>
          </a:xfrm>
        </p:spPr>
        <p:txBody>
          <a:bodyPr>
            <a:normAutofit/>
          </a:bodyPr>
          <a:lstStyle/>
          <a:p>
            <a:pPr marL="342900" indent="-342900">
              <a:buClr>
                <a:schemeClr val="bg2">
                  <a:lumMod val="25000"/>
                </a:schemeClr>
              </a:buClr>
              <a:buFont typeface="Wingdings" panose="05000000000000000000" pitchFamily="2" charset="2"/>
              <a:buChar char="§"/>
            </a:pPr>
            <a:r>
              <a:rPr lang="th-TH" sz="2100" b="1" dirty="0">
                <a:solidFill>
                  <a:srgbClr val="0070C0"/>
                </a:solidFill>
                <a:latin typeface="Cordia New" panose="020B0304020202020204" pitchFamily="34" charset="-34"/>
                <a:cs typeface="Cordia New" panose="020B0304020202020204" pitchFamily="34" charset="-34"/>
              </a:rPr>
              <a:t>อธิบายวิธีการทางสถิติที่ใช้อย่างละเอียด </a:t>
            </a:r>
            <a:endParaRPr lang="en-US" sz="2100" b="1" dirty="0">
              <a:solidFill>
                <a:srgbClr val="0070C0"/>
              </a:solidFill>
              <a:latin typeface="Cordia New" panose="020B0304020202020204" pitchFamily="34" charset="-34"/>
              <a:cs typeface="Cordia New" panose="020B0304020202020204" pitchFamily="34" charset="-34"/>
            </a:endParaRPr>
          </a:p>
          <a:p>
            <a:pPr>
              <a:buNone/>
            </a:pPr>
            <a:endParaRPr lang="en-US" sz="2100" dirty="0">
              <a:solidFill>
                <a:schemeClr val="tx2">
                  <a:lumMod val="75000"/>
                </a:schemeClr>
              </a:solidFill>
              <a:latin typeface="Times New Roman" pitchFamily="18" charset="0"/>
              <a:cs typeface="Times New Roman" pitchFamily="18" charset="0"/>
            </a:endParaRPr>
          </a:p>
        </p:txBody>
      </p:sp>
      <p:sp>
        <p:nvSpPr>
          <p:cNvPr id="11" name="ตัวยึดหมายเลขภาพนิ่ง 10"/>
          <p:cNvSpPr>
            <a:spLocks noGrp="1"/>
          </p:cNvSpPr>
          <p:nvPr>
            <p:ph type="sldNum" idx="12"/>
          </p:nvPr>
        </p:nvSpPr>
        <p:spPr/>
        <p:txBody>
          <a:bodyPr/>
          <a:lstStyle/>
          <a:p>
            <a:pPr>
              <a:defRPr/>
            </a:pPr>
            <a:fld id="{5B8B9B19-1D61-4FFA-AB48-6D7BD1BC1E2C}" type="slidenum">
              <a:rPr lang="th-TH" smtClean="0"/>
              <a:pPr>
                <a:defRPr/>
              </a:pPr>
              <a:t>30</a:t>
            </a:fld>
            <a:endParaRPr lang="th-TH"/>
          </a:p>
        </p:txBody>
      </p:sp>
      <p:grpSp>
        <p:nvGrpSpPr>
          <p:cNvPr id="12" name="Group 11">
            <a:extLst>
              <a:ext uri="{FF2B5EF4-FFF2-40B4-BE49-F238E27FC236}">
                <a16:creationId xmlns:a16="http://schemas.microsoft.com/office/drawing/2014/main" id="{98A805E1-71AF-47EA-8186-0AC72B55C736}"/>
              </a:ext>
            </a:extLst>
          </p:cNvPr>
          <p:cNvGrpSpPr/>
          <p:nvPr/>
        </p:nvGrpSpPr>
        <p:grpSpPr>
          <a:xfrm>
            <a:off x="110381" y="150747"/>
            <a:ext cx="6801473" cy="443630"/>
            <a:chOff x="366271" y="188584"/>
            <a:chExt cx="9068630" cy="591506"/>
          </a:xfrm>
        </p:grpSpPr>
        <p:cxnSp>
          <p:nvCxnSpPr>
            <p:cNvPr id="13" name="ตัวเชื่อมต่อตรง 7">
              <a:extLst>
                <a:ext uri="{FF2B5EF4-FFF2-40B4-BE49-F238E27FC236}">
                  <a16:creationId xmlns:a16="http://schemas.microsoft.com/office/drawing/2014/main" id="{859B3CD2-B854-4A9E-8F68-78DC0DAB8194}"/>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77D1A69E-7FCE-4F65-85A0-130668A23FA2}"/>
                </a:ext>
              </a:extLst>
            </p:cNvPr>
            <p:cNvGrpSpPr/>
            <p:nvPr/>
          </p:nvGrpSpPr>
          <p:grpSpPr>
            <a:xfrm>
              <a:off x="366271" y="188584"/>
              <a:ext cx="9068630" cy="591506"/>
              <a:chOff x="366271" y="188584"/>
              <a:chExt cx="9068630" cy="591506"/>
            </a:xfrm>
          </p:grpSpPr>
          <p:sp>
            <p:nvSpPr>
              <p:cNvPr id="15" name="TextBox 14">
                <a:extLst>
                  <a:ext uri="{FF2B5EF4-FFF2-40B4-BE49-F238E27FC236}">
                    <a16:creationId xmlns:a16="http://schemas.microsoft.com/office/drawing/2014/main" id="{A216684F-97E9-4467-9BD0-0903D5251BB4}"/>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16" name="ตัวเชื่อมต่อตรง 8">
                <a:extLst>
                  <a:ext uri="{FF2B5EF4-FFF2-40B4-BE49-F238E27FC236}">
                    <a16:creationId xmlns:a16="http://schemas.microsoft.com/office/drawing/2014/main" id="{AAA83BAB-66A5-47C9-BE89-A2419A663831}"/>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A091090A-9021-4586-9222-0C2A52C27A43}"/>
                  </a:ext>
                </a:extLst>
              </p:cNvPr>
              <p:cNvGrpSpPr/>
              <p:nvPr/>
            </p:nvGrpSpPr>
            <p:grpSpPr>
              <a:xfrm>
                <a:off x="8791959" y="188584"/>
                <a:ext cx="642942" cy="591506"/>
                <a:chOff x="8723795" y="1304447"/>
                <a:chExt cx="642942" cy="591506"/>
              </a:xfrm>
            </p:grpSpPr>
            <p:pic>
              <p:nvPicPr>
                <p:cNvPr id="18" name="ตัวยึดเนื้อหา 3" descr="logo.jpg">
                  <a:extLst>
                    <a:ext uri="{FF2B5EF4-FFF2-40B4-BE49-F238E27FC236}">
                      <a16:creationId xmlns:a16="http://schemas.microsoft.com/office/drawing/2014/main" id="{78A899EC-B3F3-4D6D-AA2C-CC02B532FD89}"/>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9" name="Oval 18">
                  <a:extLst>
                    <a:ext uri="{FF2B5EF4-FFF2-40B4-BE49-F238E27FC236}">
                      <a16:creationId xmlns:a16="http://schemas.microsoft.com/office/drawing/2014/main" id="{83AB2714-7A1B-4A73-A246-83754AE09CCF}"/>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graphicFrame>
        <p:nvGraphicFramePr>
          <p:cNvPr id="20" name="Table 6">
            <a:extLst>
              <a:ext uri="{FF2B5EF4-FFF2-40B4-BE49-F238E27FC236}">
                <a16:creationId xmlns:a16="http://schemas.microsoft.com/office/drawing/2014/main" id="{F813CDE5-A4DD-4691-A686-C465F612F03C}"/>
              </a:ext>
            </a:extLst>
          </p:cNvPr>
          <p:cNvGraphicFramePr>
            <a:graphicFrameLocks noGrp="1"/>
          </p:cNvGraphicFramePr>
          <p:nvPr/>
        </p:nvGraphicFramePr>
        <p:xfrm>
          <a:off x="690639" y="3147538"/>
          <a:ext cx="6426714" cy="1589128"/>
        </p:xfrm>
        <a:graphic>
          <a:graphicData uri="http://schemas.openxmlformats.org/drawingml/2006/table">
            <a:tbl>
              <a:tblPr firstRow="1" bandRow="1">
                <a:tableStyleId>{5C22544A-7EE6-4342-B048-85BDC9FD1C3A}</a:tableStyleId>
              </a:tblPr>
              <a:tblGrid>
                <a:gridCol w="3153633">
                  <a:extLst>
                    <a:ext uri="{9D8B030D-6E8A-4147-A177-3AD203B41FA5}">
                      <a16:colId xmlns:a16="http://schemas.microsoft.com/office/drawing/2014/main" val="1964450634"/>
                    </a:ext>
                  </a:extLst>
                </a:gridCol>
                <a:gridCol w="3273081">
                  <a:extLst>
                    <a:ext uri="{9D8B030D-6E8A-4147-A177-3AD203B41FA5}">
                      <a16:colId xmlns:a16="http://schemas.microsoft.com/office/drawing/2014/main" val="2835857250"/>
                    </a:ext>
                  </a:extLst>
                </a:gridCol>
              </a:tblGrid>
              <a:tr h="423268">
                <a:tc>
                  <a:txBody>
                    <a:bodyPr/>
                    <a:lstStyle/>
                    <a:p>
                      <a:pPr algn="ctr"/>
                      <a:r>
                        <a:rPr lang="th-TH" sz="1800" dirty="0">
                          <a:latin typeface="Cordia New" panose="020B0304020202020204" pitchFamily="34" charset="-34"/>
                          <a:cs typeface="Cordia New" panose="020B0304020202020204" pitchFamily="34" charset="-34"/>
                        </a:rPr>
                        <a:t>ผิด</a:t>
                      </a:r>
                      <a:endParaRPr lang="en-US" sz="1800" dirty="0">
                        <a:latin typeface="Cordia New" panose="020B0304020202020204" pitchFamily="34" charset="-34"/>
                        <a:cs typeface="Cordia New" panose="020B0304020202020204" pitchFamily="34" charset="-34"/>
                      </a:endParaRPr>
                    </a:p>
                  </a:txBody>
                  <a:tcPr marL="68580" marR="68580" marT="34290" marB="34290">
                    <a:solidFill>
                      <a:schemeClr val="accent6"/>
                    </a:solidFill>
                  </a:tcPr>
                </a:tc>
                <a:tc>
                  <a:txBody>
                    <a:bodyPr/>
                    <a:lstStyle/>
                    <a:p>
                      <a:pPr algn="ctr"/>
                      <a:r>
                        <a:rPr lang="th-TH" sz="1800" dirty="0">
                          <a:latin typeface="Cordia New" panose="020B0304020202020204" pitchFamily="34" charset="-34"/>
                          <a:cs typeface="Cordia New" panose="020B0304020202020204" pitchFamily="34" charset="-34"/>
                        </a:rPr>
                        <a:t>ถูก</a:t>
                      </a:r>
                      <a:endParaRPr lang="en-US" sz="1800" dirty="0">
                        <a:latin typeface="Cordia New" panose="020B0304020202020204" pitchFamily="34" charset="-34"/>
                        <a:cs typeface="Cordia New" panose="020B0304020202020204" pitchFamily="34" charset="-34"/>
                      </a:endParaRPr>
                    </a:p>
                  </a:txBody>
                  <a:tcPr marL="68580" marR="68580" marT="34290" marB="34290">
                    <a:solidFill>
                      <a:schemeClr val="accent6"/>
                    </a:solidFill>
                  </a:tcPr>
                </a:tc>
                <a:extLst>
                  <a:ext uri="{0D108BD9-81ED-4DB2-BD59-A6C34878D82A}">
                    <a16:rowId xmlns:a16="http://schemas.microsoft.com/office/drawing/2014/main" val="3589688096"/>
                  </a:ext>
                </a:extLst>
              </a:tr>
              <a:tr h="87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h-TH" sz="1800" b="1" dirty="0">
                          <a:solidFill>
                            <a:schemeClr val="tx1">
                              <a:lumMod val="95000"/>
                              <a:lumOff val="5000"/>
                            </a:schemeClr>
                          </a:solidFill>
                          <a:latin typeface="Cordia New" panose="020B0304020202020204" pitchFamily="34" charset="-34"/>
                          <a:cs typeface="Cordia New" panose="020B0304020202020204" pitchFamily="34" charset="-34"/>
                        </a:rPr>
                        <a:t>ทำการเปรียบเทียบค่าเฉลี่ยด้วยวิธีวิเคราะห์ความแปรปรวน</a:t>
                      </a:r>
                      <a:endParaRPr lang="en-US" sz="1800" b="1" dirty="0">
                        <a:solidFill>
                          <a:schemeClr val="tx1">
                            <a:lumMod val="95000"/>
                            <a:lumOff val="5000"/>
                          </a:schemeClr>
                        </a:solidFill>
                        <a:latin typeface="Cordia New" panose="020B0304020202020204" pitchFamily="34" charset="-34"/>
                        <a:cs typeface="Cordia New" panose="020B0304020202020204" pitchFamily="34" charset="-34"/>
                      </a:endParaRPr>
                    </a:p>
                  </a:txBody>
                  <a:tcPr marL="68580" marR="68580" marT="34290" marB="34290"/>
                </a:tc>
                <a:tc>
                  <a:txBody>
                    <a:bodyPr/>
                    <a:lstStyle/>
                    <a:p>
                      <a:r>
                        <a:rPr lang="th-TH" sz="1800" b="1" dirty="0">
                          <a:latin typeface="Cordia New" panose="020B0304020202020204" pitchFamily="34" charset="-34"/>
                          <a:cs typeface="Cordia New" panose="020B0304020202020204" pitchFamily="34" charset="-34"/>
                        </a:rPr>
                        <a:t>วิเคราะห์ข้อมูล </a:t>
                      </a:r>
                      <a:r>
                        <a:rPr lang="en-US" sz="1800" b="1" dirty="0">
                          <a:latin typeface="Cordia New" panose="020B0304020202020204" pitchFamily="34" charset="-34"/>
                          <a:cs typeface="Cordia New" panose="020B0304020202020204" pitchFamily="34" charset="-34"/>
                        </a:rPr>
                        <a:t>….</a:t>
                      </a:r>
                      <a:r>
                        <a:rPr lang="th-TH" sz="1800" b="1" dirty="0">
                          <a:latin typeface="Cordia New" panose="020B0304020202020204" pitchFamily="34" charset="-34"/>
                          <a:cs typeface="Cordia New" panose="020B0304020202020204" pitchFamily="34" charset="-34"/>
                        </a:rPr>
                        <a:t> ด้วยวิธีวิเคราะห์ความแปรปรวน และเปรียบเทียบค่าเฉลี่ยด้วยวิธี </a:t>
                      </a:r>
                      <a:r>
                        <a:rPr lang="en-US" sz="1800" b="1" dirty="0">
                          <a:latin typeface="Cordia New" panose="020B0304020202020204" pitchFamily="34" charset="-34"/>
                          <a:cs typeface="Cordia New" panose="020B0304020202020204" pitchFamily="34" charset="-34"/>
                        </a:rPr>
                        <a:t>Duncan’s New multiple range test </a:t>
                      </a:r>
                      <a:r>
                        <a:rPr lang="th-TH" sz="1800" b="1" dirty="0">
                          <a:latin typeface="Cordia New" panose="020B0304020202020204" pitchFamily="34" charset="-34"/>
                          <a:cs typeface="Cordia New" panose="020B0304020202020204" pitchFamily="34" charset="-34"/>
                        </a:rPr>
                        <a:t>การวิเคราะห์ทำโดยใช้โปรแกรมสำเร็จรูป </a:t>
                      </a:r>
                      <a:r>
                        <a:rPr lang="en-US" sz="1800" b="1" dirty="0">
                          <a:latin typeface="Cordia New" panose="020B0304020202020204" pitchFamily="34" charset="-34"/>
                          <a:cs typeface="Cordia New" panose="020B0304020202020204" pitchFamily="34" charset="-34"/>
                        </a:rPr>
                        <a:t>SPSS </a:t>
                      </a:r>
                    </a:p>
                  </a:txBody>
                  <a:tcPr marL="68580" marR="68580" marT="34290" marB="34290"/>
                </a:tc>
                <a:extLst>
                  <a:ext uri="{0D108BD9-81ED-4DB2-BD59-A6C34878D82A}">
                    <a16:rowId xmlns:a16="http://schemas.microsoft.com/office/drawing/2014/main" val="4057975109"/>
                  </a:ext>
                </a:extLst>
              </a:tr>
            </a:tbl>
          </a:graphicData>
        </a:graphic>
      </p:graphicFrame>
      <p:sp>
        <p:nvSpPr>
          <p:cNvPr id="21" name="ชื่อเรื่อง 3">
            <a:extLst>
              <a:ext uri="{FF2B5EF4-FFF2-40B4-BE49-F238E27FC236}">
                <a16:creationId xmlns:a16="http://schemas.microsoft.com/office/drawing/2014/main" id="{4B945FD4-474F-471E-A2CB-24F5D2F14BE7}"/>
              </a:ext>
            </a:extLst>
          </p:cNvPr>
          <p:cNvSpPr txBox="1">
            <a:spLocks/>
          </p:cNvSpPr>
          <p:nvPr/>
        </p:nvSpPr>
        <p:spPr>
          <a:xfrm>
            <a:off x="647190" y="1703306"/>
            <a:ext cx="5511300" cy="585311"/>
          </a:xfrm>
          <a:prstGeom prst="rect">
            <a:avLst/>
          </a:prstGeom>
          <a:noFill/>
          <a:ln>
            <a:noFill/>
          </a:ln>
        </p:spPr>
        <p:txBody>
          <a:bodyPr wrap="square" lIns="91425" tIns="91425" rIns="91425" bIns="91425" anchor="b"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lvl="1">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2pPr>
            <a:lvl3pPr lvl="2">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3pPr>
            <a:lvl4pPr lvl="3">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4pPr>
            <a:lvl5pPr lvl="4">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5pPr>
            <a:lvl6pPr lvl="5">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6pPr>
            <a:lvl7pPr lvl="6">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7pPr>
            <a:lvl8pPr lvl="7">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8pPr>
            <a:lvl9pPr lvl="8">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9pPr>
          </a:lstStyle>
          <a:p>
            <a:r>
              <a:rPr lang="th-TH" sz="2800" b="1" i="1" dirty="0">
                <a:solidFill>
                  <a:schemeClr val="accent6">
                    <a:lumMod val="75000"/>
                  </a:schemeClr>
                </a:solidFill>
                <a:latin typeface="Arial" pitchFamily="34" charset="0"/>
                <a:cs typeface="+mn-cs"/>
              </a:rPr>
              <a:t>ความผิดพลาดที่พบบ่อยครั้ง</a:t>
            </a:r>
            <a:endParaRPr lang="th-TH" sz="3200" b="1" i="1" dirty="0">
              <a:solidFill>
                <a:schemeClr val="accent6">
                  <a:lumMod val="75000"/>
                </a:schemeClr>
              </a:solidFill>
              <a:latin typeface="Arial" pitchFamily="34" charset="0"/>
              <a:cs typeface="+mn-cs"/>
            </a:endParaRPr>
          </a:p>
        </p:txBody>
      </p:sp>
      <p:sp>
        <p:nvSpPr>
          <p:cNvPr id="22" name="ตัวยึดเนื้อหา 4">
            <a:extLst>
              <a:ext uri="{FF2B5EF4-FFF2-40B4-BE49-F238E27FC236}">
                <a16:creationId xmlns:a16="http://schemas.microsoft.com/office/drawing/2014/main" id="{87BE073B-D2AB-4E49-B1A2-0ABD43129438}"/>
              </a:ext>
            </a:extLst>
          </p:cNvPr>
          <p:cNvSpPr txBox="1">
            <a:spLocks/>
          </p:cNvSpPr>
          <p:nvPr/>
        </p:nvSpPr>
        <p:spPr>
          <a:xfrm>
            <a:off x="715928" y="2131466"/>
            <a:ext cx="5511300" cy="869872"/>
          </a:xfrm>
          <a:prstGeom prst="rect">
            <a:avLst/>
          </a:prstGeom>
          <a:noFill/>
          <a:ln>
            <a:noFill/>
          </a:ln>
        </p:spPr>
        <p:txBody>
          <a:bodyPr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1pPr>
            <a:lvl2pPr marR="0" lvl="1"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2pPr>
            <a:lvl3pPr marR="0" lvl="2"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3pPr>
            <a:lvl4pPr marR="0" lvl="3"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4pPr>
            <a:lvl5pPr marR="0" lvl="4"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5pPr>
            <a:lvl6pPr marR="0" lvl="5"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6pPr>
            <a:lvl7pPr marR="0" lvl="6"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7pPr>
            <a:lvl8pPr marR="0" lvl="7"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8pPr>
            <a:lvl9pPr marR="0" lvl="8"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9pPr>
          </a:lstStyle>
          <a:p>
            <a:pPr marL="342900" indent="-342900">
              <a:buClr>
                <a:schemeClr val="bg2">
                  <a:lumMod val="25000"/>
                </a:schemeClr>
              </a:buClr>
              <a:buFont typeface="Wingdings" panose="05000000000000000000" pitchFamily="2" charset="2"/>
              <a:buChar char="§"/>
            </a:pPr>
            <a:r>
              <a:rPr lang="th-TH" sz="2100" b="1" dirty="0">
                <a:solidFill>
                  <a:srgbClr val="0070C0"/>
                </a:solidFill>
                <a:latin typeface="Cordia New" panose="020B0304020202020204" pitchFamily="34" charset="-34"/>
                <a:cs typeface="Cordia New" panose="020B0304020202020204" pitchFamily="34" charset="-34"/>
              </a:rPr>
              <a:t>สับสนระหว่าง </a:t>
            </a:r>
            <a:r>
              <a:rPr lang="en-US" sz="2100" b="1" dirty="0">
                <a:solidFill>
                  <a:srgbClr val="0070C0"/>
                </a:solidFill>
                <a:latin typeface="Cordia New" panose="020B0304020202020204" pitchFamily="34" charset="-34"/>
                <a:cs typeface="Cordia New" panose="020B0304020202020204" pitchFamily="34" charset="-34"/>
              </a:rPr>
              <a:t>correlation </a:t>
            </a:r>
            <a:r>
              <a:rPr lang="th-TH" sz="2100" b="1" dirty="0">
                <a:solidFill>
                  <a:srgbClr val="0070C0"/>
                </a:solidFill>
                <a:latin typeface="Cordia New" panose="020B0304020202020204" pitchFamily="34" charset="-34"/>
                <a:cs typeface="Cordia New" panose="020B0304020202020204" pitchFamily="34" charset="-34"/>
              </a:rPr>
              <a:t>และ </a:t>
            </a:r>
            <a:r>
              <a:rPr lang="en-US" sz="2100" b="1" dirty="0">
                <a:solidFill>
                  <a:srgbClr val="0070C0"/>
                </a:solidFill>
                <a:latin typeface="Cordia New" panose="020B0304020202020204" pitchFamily="34" charset="-34"/>
                <a:cs typeface="Cordia New" panose="020B0304020202020204" pitchFamily="34" charset="-34"/>
              </a:rPr>
              <a:t>regression</a:t>
            </a:r>
          </a:p>
          <a:p>
            <a:pPr marL="342900" indent="-342900">
              <a:buClr>
                <a:schemeClr val="bg2">
                  <a:lumMod val="25000"/>
                </a:schemeClr>
              </a:buClr>
              <a:buFont typeface="Wingdings" panose="05000000000000000000" pitchFamily="2" charset="2"/>
              <a:buChar char="§"/>
            </a:pPr>
            <a:r>
              <a:rPr lang="th-TH" sz="2100" b="1" dirty="0">
                <a:solidFill>
                  <a:srgbClr val="0070C0"/>
                </a:solidFill>
                <a:latin typeface="Cordia New" panose="020B0304020202020204" pitchFamily="34" charset="-34"/>
                <a:cs typeface="Cordia New" panose="020B0304020202020204" pitchFamily="34" charset="-34"/>
              </a:rPr>
              <a:t>ไม่เข้าใจความหมายของ </a:t>
            </a:r>
            <a:r>
              <a:rPr lang="en-US" sz="2100" b="1" dirty="0">
                <a:solidFill>
                  <a:srgbClr val="0070C0"/>
                </a:solidFill>
                <a:latin typeface="Cordia New" panose="020B0304020202020204" pitchFamily="34" charset="-34"/>
                <a:cs typeface="Cordia New" panose="020B0304020202020204" pitchFamily="34" charset="-34"/>
              </a:rPr>
              <a:t>ANOVA </a:t>
            </a:r>
            <a:r>
              <a:rPr lang="th-TH" sz="2100" b="1" dirty="0">
                <a:solidFill>
                  <a:srgbClr val="0070C0"/>
                </a:solidFill>
                <a:latin typeface="Cordia New" panose="020B0304020202020204" pitchFamily="34" charset="-34"/>
                <a:cs typeface="Cordia New" panose="020B0304020202020204" pitchFamily="34" charset="-34"/>
              </a:rPr>
              <a:t>และการเปรียบเทียบค่าเฉลี่ย</a:t>
            </a:r>
            <a:endParaRPr lang="en-US" sz="2100" b="1" dirty="0">
              <a:solidFill>
                <a:srgbClr val="0070C0"/>
              </a:solidFill>
              <a:latin typeface="Cordia New" panose="020B0304020202020204" pitchFamily="34" charset="-34"/>
              <a:cs typeface="Cordia New" panose="020B0304020202020204" pitchFamily="34" charset="-34"/>
            </a:endParaRPr>
          </a:p>
          <a:p>
            <a:pPr>
              <a:buFont typeface="Lato Light"/>
              <a:buNone/>
            </a:pPr>
            <a:endParaRPr lang="en-US" sz="2100"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76121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ตัวยึดเนื้อหา 31"/>
          <p:cNvSpPr>
            <a:spLocks noGrp="1"/>
          </p:cNvSpPr>
          <p:nvPr>
            <p:ph type="body" idx="1"/>
          </p:nvPr>
        </p:nvSpPr>
        <p:spPr>
          <a:xfrm>
            <a:off x="775212" y="2211709"/>
            <a:ext cx="5511300" cy="2059577"/>
          </a:xfrm>
          <a:ln>
            <a:noFill/>
          </a:ln>
        </p:spPr>
        <p:txBody>
          <a:bodyPr/>
          <a:lstStyle/>
          <a:p>
            <a:pPr marL="336947" indent="-336947">
              <a:buClr>
                <a:schemeClr val="bg2">
                  <a:lumMod val="10000"/>
                </a:schemeClr>
              </a:buClr>
              <a:buFont typeface="Wingdings" pitchFamily="2" charset="2"/>
              <a:buChar char="Ø"/>
              <a:tabLst>
                <a:tab pos="336947" algn="l"/>
              </a:tabLst>
            </a:pPr>
            <a:r>
              <a:rPr lang="th-TH" sz="2000" b="1" dirty="0">
                <a:solidFill>
                  <a:srgbClr val="0070C0"/>
                </a:solidFill>
                <a:latin typeface="Cordia New" panose="020B0304020202020204" pitchFamily="34" charset="-34"/>
                <a:cs typeface="Cordia New" panose="020B0304020202020204" pitchFamily="34" charset="-34"/>
              </a:rPr>
              <a:t>ภาพ และ</a:t>
            </a:r>
            <a:r>
              <a:rPr lang="en-US" sz="2000" b="1" dirty="0">
                <a:solidFill>
                  <a:srgbClr val="0070C0"/>
                </a:solidFill>
                <a:latin typeface="Cordia New" panose="020B0304020202020204" pitchFamily="34" charset="-34"/>
                <a:cs typeface="Cordia New" panose="020B0304020202020204" pitchFamily="34" charset="-34"/>
              </a:rPr>
              <a:t>/</a:t>
            </a:r>
            <a:r>
              <a:rPr lang="th-TH" sz="2000" b="1" dirty="0">
                <a:solidFill>
                  <a:srgbClr val="0070C0"/>
                </a:solidFill>
                <a:latin typeface="Cordia New" panose="020B0304020202020204" pitchFamily="34" charset="-34"/>
                <a:cs typeface="Cordia New" panose="020B0304020202020204" pitchFamily="34" charset="-34"/>
              </a:rPr>
              <a:t>หรือตาราง อ่านยาก และ</a:t>
            </a:r>
            <a:r>
              <a:rPr lang="en-US" sz="2000" b="1" dirty="0">
                <a:solidFill>
                  <a:srgbClr val="0070C0"/>
                </a:solidFill>
                <a:latin typeface="Cordia New" panose="020B0304020202020204" pitchFamily="34" charset="-34"/>
                <a:cs typeface="Cordia New" panose="020B0304020202020204" pitchFamily="34" charset="-34"/>
              </a:rPr>
              <a:t>/</a:t>
            </a:r>
            <a:r>
              <a:rPr lang="th-TH" sz="2000" b="1" dirty="0">
                <a:solidFill>
                  <a:srgbClr val="0070C0"/>
                </a:solidFill>
                <a:latin typeface="Cordia New" panose="020B0304020202020204" pitchFamily="34" charset="-34"/>
                <a:cs typeface="Cordia New" panose="020B0304020202020204" pitchFamily="34" charset="-34"/>
              </a:rPr>
              <a:t>หรือไม่ถูกต้อง</a:t>
            </a:r>
            <a:r>
              <a:rPr lang="en-US" dirty="0">
                <a:latin typeface="Arial" pitchFamily="34" charset="0"/>
                <a:cs typeface="Arial" pitchFamily="34" charset="0"/>
              </a:rPr>
              <a:t>	</a:t>
            </a:r>
            <a:endParaRPr lang="th-TH" dirty="0">
              <a:latin typeface="Arial" pitchFamily="34" charset="0"/>
              <a:cs typeface="Calibri" pitchFamily="34" charset="0"/>
            </a:endParaRPr>
          </a:p>
        </p:txBody>
      </p:sp>
      <p:sp>
        <p:nvSpPr>
          <p:cNvPr id="9" name="ตัวยึดหมายเลขภาพนิ่ง 8"/>
          <p:cNvSpPr>
            <a:spLocks noGrp="1"/>
          </p:cNvSpPr>
          <p:nvPr>
            <p:ph type="sldNum" idx="12"/>
          </p:nvPr>
        </p:nvSpPr>
        <p:spPr/>
        <p:txBody>
          <a:bodyPr/>
          <a:lstStyle/>
          <a:p>
            <a:pPr>
              <a:defRPr/>
            </a:pPr>
            <a:fld id="{5B8B9B19-1D61-4FFA-AB48-6D7BD1BC1E2C}" type="slidenum">
              <a:rPr lang="th-TH" smtClean="0"/>
              <a:pPr>
                <a:defRPr/>
              </a:pPr>
              <a:t>31</a:t>
            </a:fld>
            <a:endParaRPr lang="th-TH"/>
          </a:p>
        </p:txBody>
      </p:sp>
      <p:grpSp>
        <p:nvGrpSpPr>
          <p:cNvPr id="10" name="Group 9">
            <a:extLst>
              <a:ext uri="{FF2B5EF4-FFF2-40B4-BE49-F238E27FC236}">
                <a16:creationId xmlns:a16="http://schemas.microsoft.com/office/drawing/2014/main" id="{3B9A0E12-39DA-4BF5-8AB6-E2C9A2DEE7F2}"/>
              </a:ext>
            </a:extLst>
          </p:cNvPr>
          <p:cNvGrpSpPr/>
          <p:nvPr/>
        </p:nvGrpSpPr>
        <p:grpSpPr>
          <a:xfrm>
            <a:off x="0" y="87669"/>
            <a:ext cx="6801473" cy="443630"/>
            <a:chOff x="366271" y="188584"/>
            <a:chExt cx="9068630" cy="591506"/>
          </a:xfrm>
        </p:grpSpPr>
        <p:cxnSp>
          <p:nvCxnSpPr>
            <p:cNvPr id="11" name="ตัวเชื่อมต่อตรง 7">
              <a:extLst>
                <a:ext uri="{FF2B5EF4-FFF2-40B4-BE49-F238E27FC236}">
                  <a16:creationId xmlns:a16="http://schemas.microsoft.com/office/drawing/2014/main" id="{253A12A3-67CE-4BA3-85DF-128B514B2ABA}"/>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6C385598-43A8-4B71-8953-F2A9B73350D2}"/>
                </a:ext>
              </a:extLst>
            </p:cNvPr>
            <p:cNvGrpSpPr/>
            <p:nvPr/>
          </p:nvGrpSpPr>
          <p:grpSpPr>
            <a:xfrm>
              <a:off x="366271" y="188584"/>
              <a:ext cx="9068630" cy="591506"/>
              <a:chOff x="366271" y="188584"/>
              <a:chExt cx="9068630" cy="591506"/>
            </a:xfrm>
          </p:grpSpPr>
          <p:sp>
            <p:nvSpPr>
              <p:cNvPr id="13" name="TextBox 12">
                <a:extLst>
                  <a:ext uri="{FF2B5EF4-FFF2-40B4-BE49-F238E27FC236}">
                    <a16:creationId xmlns:a16="http://schemas.microsoft.com/office/drawing/2014/main" id="{C2DEC545-6B1F-4A03-9733-49A29ABE59CB}"/>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14" name="ตัวเชื่อมต่อตรง 8">
                <a:extLst>
                  <a:ext uri="{FF2B5EF4-FFF2-40B4-BE49-F238E27FC236}">
                    <a16:creationId xmlns:a16="http://schemas.microsoft.com/office/drawing/2014/main" id="{14537304-A5AC-4684-86ED-D655567F6F09}"/>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708CAB0B-512F-4B33-8218-9D7675E7CC15}"/>
                  </a:ext>
                </a:extLst>
              </p:cNvPr>
              <p:cNvGrpSpPr/>
              <p:nvPr/>
            </p:nvGrpSpPr>
            <p:grpSpPr>
              <a:xfrm>
                <a:off x="8791959" y="188584"/>
                <a:ext cx="642942" cy="591506"/>
                <a:chOff x="8723795" y="1304447"/>
                <a:chExt cx="642942" cy="591506"/>
              </a:xfrm>
            </p:grpSpPr>
            <p:pic>
              <p:nvPicPr>
                <p:cNvPr id="16" name="ตัวยึดเนื้อหา 3" descr="logo.jpg">
                  <a:extLst>
                    <a:ext uri="{FF2B5EF4-FFF2-40B4-BE49-F238E27FC236}">
                      <a16:creationId xmlns:a16="http://schemas.microsoft.com/office/drawing/2014/main" id="{1991E366-C8A7-4148-9D38-FEC677CD0289}"/>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7" name="Oval 16">
                  <a:extLst>
                    <a:ext uri="{FF2B5EF4-FFF2-40B4-BE49-F238E27FC236}">
                      <a16:creationId xmlns:a16="http://schemas.microsoft.com/office/drawing/2014/main" id="{4905E570-1092-411A-A874-F44DF845D595}"/>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
        <p:nvSpPr>
          <p:cNvPr id="21" name="ชื่อเรื่อง 30">
            <a:extLst>
              <a:ext uri="{FF2B5EF4-FFF2-40B4-BE49-F238E27FC236}">
                <a16:creationId xmlns:a16="http://schemas.microsoft.com/office/drawing/2014/main" id="{C02ACCD0-CCF5-4565-A3DB-CE5FD40951FE}"/>
              </a:ext>
            </a:extLst>
          </p:cNvPr>
          <p:cNvSpPr txBox="1">
            <a:spLocks/>
          </p:cNvSpPr>
          <p:nvPr/>
        </p:nvSpPr>
        <p:spPr>
          <a:xfrm>
            <a:off x="753781" y="822255"/>
            <a:ext cx="5511300" cy="857400"/>
          </a:xfrm>
          <a:prstGeom prst="rect">
            <a:avLst/>
          </a:prstGeom>
          <a:no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lvl="1">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2pPr>
            <a:lvl3pPr lvl="2">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3pPr>
            <a:lvl4pPr lvl="3">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4pPr>
            <a:lvl5pPr lvl="4">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5pPr>
            <a:lvl6pPr lvl="5">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6pPr>
            <a:lvl7pPr lvl="6">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7pPr>
            <a:lvl8pPr lvl="7">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8pPr>
            <a:lvl9pPr lvl="8">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9pPr>
          </a:lstStyle>
          <a:p>
            <a:r>
              <a:rPr lang="th-TH" sz="5400" dirty="0">
                <a:solidFill>
                  <a:srgbClr val="CC6600"/>
                </a:solidFill>
                <a:latin typeface="Cordia New" panose="020B0304020202020204" pitchFamily="34" charset="-34"/>
                <a:cs typeface="Cordia New" panose="020B0304020202020204" pitchFamily="34" charset="-34"/>
              </a:rPr>
              <a:t>สาเหตุที่ต้นฉบับถูกปฏิเสธ</a:t>
            </a:r>
          </a:p>
        </p:txBody>
      </p:sp>
      <p:sp>
        <p:nvSpPr>
          <p:cNvPr id="22" name="ชื่อเรื่อง 3">
            <a:extLst>
              <a:ext uri="{FF2B5EF4-FFF2-40B4-BE49-F238E27FC236}">
                <a16:creationId xmlns:a16="http://schemas.microsoft.com/office/drawing/2014/main" id="{C3D37CDA-D89F-48DF-B10C-1B7A1402C93C}"/>
              </a:ext>
            </a:extLst>
          </p:cNvPr>
          <p:cNvSpPr txBox="1">
            <a:spLocks/>
          </p:cNvSpPr>
          <p:nvPr/>
        </p:nvSpPr>
        <p:spPr>
          <a:xfrm>
            <a:off x="827584" y="1309837"/>
            <a:ext cx="6172200" cy="85725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200" b="1" dirty="0">
                <a:solidFill>
                  <a:srgbClr val="0070C0"/>
                </a:solidFill>
                <a:latin typeface="Cordia New" panose="020B0304020202020204" pitchFamily="34" charset="-34"/>
                <a:cs typeface="Cordia New" panose="020B0304020202020204" pitchFamily="34" charset="-34"/>
              </a:rPr>
              <a:t>(3) </a:t>
            </a:r>
            <a:r>
              <a:rPr lang="th-TH" sz="3200" b="1" dirty="0">
                <a:solidFill>
                  <a:srgbClr val="0070C0"/>
                </a:solidFill>
                <a:latin typeface="Cordia New" panose="020B0304020202020204" pitchFamily="34" charset="-34"/>
                <a:cs typeface="Cordia New" panose="020B0304020202020204" pitchFamily="34" charset="-34"/>
              </a:rPr>
              <a:t>บกพร่องในด้านการรายงานผล</a:t>
            </a:r>
          </a:p>
        </p:txBody>
      </p:sp>
      <p:sp>
        <p:nvSpPr>
          <p:cNvPr id="28" name="ตัวยึดเนื้อหา 4">
            <a:extLst>
              <a:ext uri="{FF2B5EF4-FFF2-40B4-BE49-F238E27FC236}">
                <a16:creationId xmlns:a16="http://schemas.microsoft.com/office/drawing/2014/main" id="{B6D38E38-F177-45F3-9497-AD31183512A9}"/>
              </a:ext>
            </a:extLst>
          </p:cNvPr>
          <p:cNvSpPr txBox="1">
            <a:spLocks/>
          </p:cNvSpPr>
          <p:nvPr/>
        </p:nvSpPr>
        <p:spPr>
          <a:xfrm>
            <a:off x="323528" y="2712979"/>
            <a:ext cx="5511300" cy="1983534"/>
          </a:xfrm>
          <a:prstGeom prst="rect">
            <a:avLst/>
          </a:prstGeom>
          <a:noFill/>
          <a:ln>
            <a:noFill/>
          </a:ln>
        </p:spPr>
        <p:txBody>
          <a:bodyPr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1pPr>
            <a:lvl2pPr marR="0" lvl="1"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2pPr>
            <a:lvl3pPr marR="0" lvl="2"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3pPr>
            <a:lvl4pPr marR="0" lvl="3"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4pPr>
            <a:lvl5pPr marR="0" lvl="4"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5pPr>
            <a:lvl6pPr marR="0" lvl="5"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6pPr>
            <a:lvl7pPr marR="0" lvl="6"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7pPr>
            <a:lvl8pPr marR="0" lvl="7"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8pPr>
            <a:lvl9pPr marR="0" lvl="8"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9pPr>
          </a:lstStyle>
          <a:p>
            <a:pPr marL="914400" indent="-228600">
              <a:buClr>
                <a:schemeClr val="bg2">
                  <a:lumMod val="25000"/>
                </a:schemeClr>
              </a:buClr>
              <a:buFont typeface="Courier New" panose="02070309020205020404" pitchFamily="49" charset="0"/>
              <a:buChar char="o"/>
            </a:pPr>
            <a:r>
              <a:rPr lang="th-TH" b="1" dirty="0">
                <a:solidFill>
                  <a:schemeClr val="tx1">
                    <a:lumMod val="65000"/>
                    <a:lumOff val="35000"/>
                  </a:schemeClr>
                </a:solidFill>
                <a:latin typeface="Cordia New" panose="020B0304020202020204" pitchFamily="34" charset="-34"/>
                <a:cs typeface="Cordia New" panose="020B0304020202020204" pitchFamily="34" charset="-34"/>
              </a:rPr>
              <a:t>ข้อมูลที่นำเสนอเป็นกราฟแล้วทำให้เข้าใจดีกว่าตาราง ก็ให้ทำเป็นกราฟ</a:t>
            </a:r>
          </a:p>
          <a:p>
            <a:pPr marL="914400" indent="-228600">
              <a:buClr>
                <a:schemeClr val="bg2">
                  <a:lumMod val="25000"/>
                </a:schemeClr>
              </a:buClr>
              <a:buFont typeface="Courier New" panose="02070309020205020404" pitchFamily="49" charset="0"/>
              <a:buChar char="o"/>
            </a:pPr>
            <a:r>
              <a:rPr lang="th-TH" b="1" dirty="0">
                <a:solidFill>
                  <a:schemeClr val="tx1">
                    <a:lumMod val="65000"/>
                    <a:lumOff val="35000"/>
                  </a:schemeClr>
                </a:solidFill>
                <a:latin typeface="Cordia New" panose="020B0304020202020204" pitchFamily="34" charset="-34"/>
                <a:cs typeface="Cordia New" panose="020B0304020202020204" pitchFamily="34" charset="-34"/>
              </a:rPr>
              <a:t>เลือกรูปแบบกราฟให้เหมาะสม (เช่นถ้าไม่ใช่ </a:t>
            </a:r>
            <a:r>
              <a:rPr lang="en-US" b="1" dirty="0">
                <a:solidFill>
                  <a:schemeClr val="tx1">
                    <a:lumMod val="65000"/>
                    <a:lumOff val="35000"/>
                  </a:schemeClr>
                </a:solidFill>
                <a:latin typeface="Cordia New" panose="020B0304020202020204" pitchFamily="34" charset="-34"/>
                <a:cs typeface="Cordia New" panose="020B0304020202020204" pitchFamily="34" charset="-34"/>
              </a:rPr>
              <a:t>time series </a:t>
            </a:r>
            <a:r>
              <a:rPr lang="th-TH" b="1" dirty="0">
                <a:solidFill>
                  <a:schemeClr val="tx1">
                    <a:lumMod val="65000"/>
                    <a:lumOff val="35000"/>
                  </a:schemeClr>
                </a:solidFill>
                <a:latin typeface="Cordia New" panose="020B0304020202020204" pitchFamily="34" charset="-34"/>
                <a:cs typeface="Cordia New" panose="020B0304020202020204" pitchFamily="34" charset="-34"/>
              </a:rPr>
              <a:t>หรือ </a:t>
            </a:r>
            <a:r>
              <a:rPr lang="en-US" b="1" dirty="0">
                <a:solidFill>
                  <a:schemeClr val="tx1">
                    <a:lumMod val="65000"/>
                    <a:lumOff val="35000"/>
                  </a:schemeClr>
                </a:solidFill>
                <a:latin typeface="Cordia New" panose="020B0304020202020204" pitchFamily="34" charset="-34"/>
                <a:cs typeface="Cordia New" panose="020B0304020202020204" pitchFamily="34" charset="-34"/>
              </a:rPr>
              <a:t>treatment </a:t>
            </a:r>
            <a:r>
              <a:rPr lang="th-TH" b="1" dirty="0">
                <a:solidFill>
                  <a:schemeClr val="tx1">
                    <a:lumMod val="65000"/>
                    <a:lumOff val="35000"/>
                  </a:schemeClr>
                </a:solidFill>
                <a:latin typeface="Cordia New" panose="020B0304020202020204" pitchFamily="34" charset="-34"/>
                <a:cs typeface="Cordia New" panose="020B0304020202020204" pitchFamily="34" charset="-34"/>
              </a:rPr>
              <a:t>ที่เพิ่มเป็นลำดับขั้น ก็ไม่ควรใช้กราฟเส้น)</a:t>
            </a:r>
          </a:p>
          <a:p>
            <a:pPr marL="914400" indent="-228600">
              <a:buClr>
                <a:schemeClr val="bg2">
                  <a:lumMod val="25000"/>
                </a:schemeClr>
              </a:buClr>
              <a:buFont typeface="Courier New" panose="02070309020205020404" pitchFamily="49" charset="0"/>
              <a:buChar char="o"/>
            </a:pPr>
            <a:r>
              <a:rPr lang="th-TH" b="1" dirty="0">
                <a:solidFill>
                  <a:schemeClr val="tx1">
                    <a:lumMod val="65000"/>
                    <a:lumOff val="35000"/>
                  </a:schemeClr>
                </a:solidFill>
                <a:latin typeface="Cordia New" panose="020B0304020202020204" pitchFamily="34" charset="-34"/>
                <a:cs typeface="Cordia New" panose="020B0304020202020204" pitchFamily="34" charset="-34"/>
              </a:rPr>
              <a:t>ในบางกรณี ตารางอาจดูง่ายกว่ากราฟ</a:t>
            </a:r>
            <a:endParaRPr lang="en-US" b="1" dirty="0">
              <a:solidFill>
                <a:schemeClr val="tx1">
                  <a:lumMod val="65000"/>
                  <a:lumOff val="35000"/>
                </a:schemeClr>
              </a:solidFill>
              <a:latin typeface="Cordia New" panose="020B0304020202020204" pitchFamily="34" charset="-34"/>
              <a:cs typeface="Cordia New" panose="020B0304020202020204" pitchFamily="34" charset="-34"/>
            </a:endParaRPr>
          </a:p>
          <a:p>
            <a:pPr marL="914400" indent="-228600">
              <a:buClr>
                <a:schemeClr val="bg2">
                  <a:lumMod val="25000"/>
                </a:schemeClr>
              </a:buClr>
              <a:buFont typeface="Courier New" panose="02070309020205020404" pitchFamily="49" charset="0"/>
              <a:buChar char="o"/>
            </a:pPr>
            <a:r>
              <a:rPr lang="th-TH" b="1" dirty="0">
                <a:solidFill>
                  <a:schemeClr val="tx1">
                    <a:lumMod val="65000"/>
                    <a:lumOff val="35000"/>
                  </a:schemeClr>
                </a:solidFill>
                <a:latin typeface="Cordia New" panose="020B0304020202020204" pitchFamily="34" charset="-34"/>
                <a:cs typeface="Cordia New" panose="020B0304020202020204" pitchFamily="34" charset="-34"/>
              </a:rPr>
              <a:t>แสดงผลการทดสอบทางสถิติไว้เสมอ</a:t>
            </a:r>
          </a:p>
          <a:p>
            <a:pPr>
              <a:buClr>
                <a:schemeClr val="bg2">
                  <a:lumMod val="25000"/>
                </a:schemeClr>
              </a:buClr>
            </a:pPr>
            <a:endParaRPr lang="en-US" dirty="0">
              <a:solidFill>
                <a:schemeClr val="tx2">
                  <a:lumMod val="75000"/>
                </a:schemeClr>
              </a:solidFill>
              <a:latin typeface="Arial" pitchFamily="34" charset="0"/>
              <a:cs typeface="Arial" pitchFamily="34" charset="0"/>
            </a:endParaRPr>
          </a:p>
          <a:p>
            <a:pPr>
              <a:buClr>
                <a:schemeClr val="bg2">
                  <a:lumMod val="25000"/>
                </a:schemeClr>
              </a:buClr>
            </a:pPr>
            <a:endParaRPr lang="en-US" dirty="0">
              <a:solidFill>
                <a:schemeClr val="tx2">
                  <a:lumMod val="75000"/>
                </a:schemeClr>
              </a:solidFill>
              <a:latin typeface="Arial" pitchFamily="34" charset="0"/>
              <a:cs typeface="Arial" pitchFamily="34" charset="0"/>
            </a:endParaRPr>
          </a:p>
        </p:txBody>
      </p:sp>
      <p:pic>
        <p:nvPicPr>
          <p:cNvPr id="18" name="Graphic 17" descr="Collision with solid fill">
            <a:extLst>
              <a:ext uri="{FF2B5EF4-FFF2-40B4-BE49-F238E27FC236}">
                <a16:creationId xmlns:a16="http://schemas.microsoft.com/office/drawing/2014/main" id="{99562F52-FF1D-4C44-BF8F-E5A24C177AF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41410" y="794073"/>
            <a:ext cx="1147257" cy="1147257"/>
          </a:xfrm>
          <a:prstGeom prst="rect">
            <a:avLst/>
          </a:prstGeom>
        </p:spPr>
      </p:pic>
      <p:pic>
        <p:nvPicPr>
          <p:cNvPr id="19" name="Graphic 18" descr="Crying face with solid fill with solid fill">
            <a:extLst>
              <a:ext uri="{FF2B5EF4-FFF2-40B4-BE49-F238E27FC236}">
                <a16:creationId xmlns:a16="http://schemas.microsoft.com/office/drawing/2014/main" id="{192CEBD4-F50C-4DA7-8EC9-955E946D31C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13015" y="1227660"/>
            <a:ext cx="914400" cy="914400"/>
          </a:xfrm>
          <a:prstGeom prst="rect">
            <a:avLst/>
          </a:prstGeom>
        </p:spPr>
      </p:pic>
      <p:pic>
        <p:nvPicPr>
          <p:cNvPr id="20" name="Graphic 19" descr="Crying face outline with solid fill">
            <a:extLst>
              <a:ext uri="{FF2B5EF4-FFF2-40B4-BE49-F238E27FC236}">
                <a16:creationId xmlns:a16="http://schemas.microsoft.com/office/drawing/2014/main" id="{A4805892-D9CF-4939-93C1-C06066957B5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32037" y="2158805"/>
            <a:ext cx="1009624" cy="1009624"/>
          </a:xfrm>
          <a:prstGeom prst="rect">
            <a:avLst/>
          </a:prstGeom>
        </p:spPr>
      </p:pic>
      <p:pic>
        <p:nvPicPr>
          <p:cNvPr id="23" name="Graphic 22" descr="Crying face with solid fill with solid fill">
            <a:extLst>
              <a:ext uri="{FF2B5EF4-FFF2-40B4-BE49-F238E27FC236}">
                <a16:creationId xmlns:a16="http://schemas.microsoft.com/office/drawing/2014/main" id="{DF10C416-8A8A-4E03-BC6B-F64C1B8426A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236296" y="2576609"/>
            <a:ext cx="691119" cy="691119"/>
          </a:xfrm>
          <a:prstGeom prst="rect">
            <a:avLst/>
          </a:prstGeom>
        </p:spPr>
      </p:pic>
    </p:spTree>
    <p:extLst>
      <p:ext uri="{BB962C8B-B14F-4D97-AF65-F5344CB8AC3E}">
        <p14:creationId xmlns:p14="http://schemas.microsoft.com/office/powerpoint/2010/main" val="2148166470"/>
      </p:ext>
    </p:extLst>
  </p:cSld>
  <p:clrMapOvr>
    <a:masterClrMapping/>
  </p:clrMapOvr>
  <p:transition>
    <p:check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574672-B597-48A8-860A-B47F4C3F5FF1}"/>
              </a:ext>
            </a:extLst>
          </p:cNvPr>
          <p:cNvSpPr>
            <a:spLocks noGrp="1"/>
          </p:cNvSpPr>
          <p:nvPr>
            <p:ph type="title"/>
          </p:nvPr>
        </p:nvSpPr>
        <p:spPr/>
        <p:txBody>
          <a:bodyPr/>
          <a:lstStyle/>
          <a:p>
            <a:endParaRPr lang="en-US"/>
          </a:p>
        </p:txBody>
      </p:sp>
      <p:sp>
        <p:nvSpPr>
          <p:cNvPr id="14" name="Text Placeholder 13">
            <a:extLst>
              <a:ext uri="{FF2B5EF4-FFF2-40B4-BE49-F238E27FC236}">
                <a16:creationId xmlns:a16="http://schemas.microsoft.com/office/drawing/2014/main" id="{B54249E9-E2D9-4E4A-8008-189BBEABBF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36FABFC-BF2E-43B4-A9D8-118D29BEE7A8}"/>
              </a:ext>
            </a:extLst>
          </p:cNvPr>
          <p:cNvSpPr>
            <a:spLocks noGrp="1"/>
          </p:cNvSpPr>
          <p:nvPr>
            <p:ph type="sldNum" idx="12"/>
          </p:nvPr>
        </p:nvSpPr>
        <p:spPr/>
        <p:txBody>
          <a:bodyPr/>
          <a:lstStyle/>
          <a:p>
            <a:pPr>
              <a:defRPr/>
            </a:pPr>
            <a:fld id="{5B8B9B19-1D61-4FFA-AB48-6D7BD1BC1E2C}" type="slidenum">
              <a:rPr lang="th-TH" smtClean="0"/>
              <a:pPr>
                <a:defRPr/>
              </a:pPr>
              <a:t>32</a:t>
            </a:fld>
            <a:endParaRPr lang="th-TH"/>
          </a:p>
        </p:txBody>
      </p:sp>
      <p:pic>
        <p:nvPicPr>
          <p:cNvPr id="6" name="Content Placeholder 5" descr="Chart&#10;&#10;Description automatically generated">
            <a:extLst>
              <a:ext uri="{FF2B5EF4-FFF2-40B4-BE49-F238E27FC236}">
                <a16:creationId xmlns:a16="http://schemas.microsoft.com/office/drawing/2014/main" id="{FD4A9C9E-669A-4CCD-B275-0E9D9BC44607}"/>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06744" y="835412"/>
            <a:ext cx="6272213" cy="4103067"/>
          </a:xfrm>
        </p:spPr>
      </p:pic>
      <p:grpSp>
        <p:nvGrpSpPr>
          <p:cNvPr id="5" name="Group 4">
            <a:extLst>
              <a:ext uri="{FF2B5EF4-FFF2-40B4-BE49-F238E27FC236}">
                <a16:creationId xmlns:a16="http://schemas.microsoft.com/office/drawing/2014/main" id="{F410388F-E217-4225-94BB-04A6EBF92374}"/>
              </a:ext>
            </a:extLst>
          </p:cNvPr>
          <p:cNvGrpSpPr/>
          <p:nvPr/>
        </p:nvGrpSpPr>
        <p:grpSpPr>
          <a:xfrm>
            <a:off x="24879" y="154838"/>
            <a:ext cx="6801473" cy="443630"/>
            <a:chOff x="366271" y="188584"/>
            <a:chExt cx="9068630" cy="591506"/>
          </a:xfrm>
        </p:grpSpPr>
        <p:cxnSp>
          <p:nvCxnSpPr>
            <p:cNvPr id="7" name="ตัวเชื่อมต่อตรง 7">
              <a:extLst>
                <a:ext uri="{FF2B5EF4-FFF2-40B4-BE49-F238E27FC236}">
                  <a16:creationId xmlns:a16="http://schemas.microsoft.com/office/drawing/2014/main" id="{B09199CC-DF96-4A88-B64C-B90C68FB33CB}"/>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C95E0CED-0F35-4A39-9104-96BA8D04EEEA}"/>
                </a:ext>
              </a:extLst>
            </p:cNvPr>
            <p:cNvGrpSpPr/>
            <p:nvPr/>
          </p:nvGrpSpPr>
          <p:grpSpPr>
            <a:xfrm>
              <a:off x="366271" y="188584"/>
              <a:ext cx="9068630" cy="591506"/>
              <a:chOff x="366271" y="188584"/>
              <a:chExt cx="9068630" cy="591506"/>
            </a:xfrm>
          </p:grpSpPr>
          <p:sp>
            <p:nvSpPr>
              <p:cNvPr id="9" name="TextBox 8">
                <a:extLst>
                  <a:ext uri="{FF2B5EF4-FFF2-40B4-BE49-F238E27FC236}">
                    <a16:creationId xmlns:a16="http://schemas.microsoft.com/office/drawing/2014/main" id="{71373AEC-1F2F-4259-8379-315F12BE6D73}"/>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10" name="ตัวเชื่อมต่อตรง 8">
                <a:extLst>
                  <a:ext uri="{FF2B5EF4-FFF2-40B4-BE49-F238E27FC236}">
                    <a16:creationId xmlns:a16="http://schemas.microsoft.com/office/drawing/2014/main" id="{A4D8C605-3438-403E-B647-7160DA58F60A}"/>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2ED0BBEE-3BFC-491B-A5D3-6959EF501774}"/>
                  </a:ext>
                </a:extLst>
              </p:cNvPr>
              <p:cNvGrpSpPr/>
              <p:nvPr/>
            </p:nvGrpSpPr>
            <p:grpSpPr>
              <a:xfrm>
                <a:off x="8791959" y="188584"/>
                <a:ext cx="642942" cy="591506"/>
                <a:chOff x="8723795" y="1304447"/>
                <a:chExt cx="642942" cy="591506"/>
              </a:xfrm>
            </p:grpSpPr>
            <p:pic>
              <p:nvPicPr>
                <p:cNvPr id="12" name="ตัวยึดเนื้อหา 3" descr="logo.jpg">
                  <a:extLst>
                    <a:ext uri="{FF2B5EF4-FFF2-40B4-BE49-F238E27FC236}">
                      <a16:creationId xmlns:a16="http://schemas.microsoft.com/office/drawing/2014/main" id="{1C98A999-58AB-4116-A8C6-EA68818A2150}"/>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3" name="Oval 12">
                  <a:extLst>
                    <a:ext uri="{FF2B5EF4-FFF2-40B4-BE49-F238E27FC236}">
                      <a16:creationId xmlns:a16="http://schemas.microsoft.com/office/drawing/2014/main" id="{7B0776CD-AAD4-4AED-BB23-16AD1E72E8E8}"/>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
        <p:nvSpPr>
          <p:cNvPr id="15" name="Title 1">
            <a:extLst>
              <a:ext uri="{FF2B5EF4-FFF2-40B4-BE49-F238E27FC236}">
                <a16:creationId xmlns:a16="http://schemas.microsoft.com/office/drawing/2014/main" id="{DD9EC9B9-E8A1-483F-AC4C-195D925FEAB8}"/>
              </a:ext>
            </a:extLst>
          </p:cNvPr>
          <p:cNvSpPr txBox="1">
            <a:spLocks/>
          </p:cNvSpPr>
          <p:nvPr/>
        </p:nvSpPr>
        <p:spPr>
          <a:xfrm>
            <a:off x="2799856" y="586293"/>
            <a:ext cx="4213844" cy="543008"/>
          </a:xfrm>
          <a:prstGeom prst="rect">
            <a:avLst/>
          </a:prstGeom>
          <a:noFill/>
          <a:ln>
            <a:noFill/>
          </a:ln>
        </p:spPr>
        <p:txBody>
          <a:bodyPr wrap="square"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lvl="1">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2pPr>
            <a:lvl3pPr lvl="2">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3pPr>
            <a:lvl4pPr lvl="3">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4pPr>
            <a:lvl5pPr lvl="4">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5pPr>
            <a:lvl6pPr lvl="5">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6pPr>
            <a:lvl7pPr lvl="6">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7pPr>
            <a:lvl8pPr lvl="7">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8pPr>
            <a:lvl9pPr lvl="8">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9pPr>
          </a:lstStyle>
          <a:p>
            <a:r>
              <a:rPr lang="th-TH" sz="2800" i="1" dirty="0">
                <a:solidFill>
                  <a:srgbClr val="C00000"/>
                </a:solidFill>
                <a:latin typeface="Cordia New" panose="020B0304020202020204" pitchFamily="34" charset="-34"/>
                <a:cs typeface="Cordia New" panose="020B0304020202020204" pitchFamily="34" charset="-34"/>
              </a:rPr>
              <a:t>ภาพสับสน</a:t>
            </a:r>
            <a:endParaRPr lang="en-US" sz="2800" i="1" dirty="0">
              <a:solidFill>
                <a:srgbClr val="C00000"/>
              </a:solidFill>
              <a:latin typeface="Cordia New" panose="020B0304020202020204" pitchFamily="34" charset="-34"/>
              <a:cs typeface="Cordia New" panose="020B0304020202020204" pitchFamily="34" charset="-34"/>
            </a:endParaRPr>
          </a:p>
        </p:txBody>
      </p:sp>
    </p:spTree>
    <p:extLst>
      <p:ext uri="{BB962C8B-B14F-4D97-AF65-F5344CB8AC3E}">
        <p14:creationId xmlns:p14="http://schemas.microsoft.com/office/powerpoint/2010/main" val="2305771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B6446F1-0723-48AA-8C7C-09CC5FB9A9D5}"/>
              </a:ext>
            </a:extLst>
          </p:cNvPr>
          <p:cNvSpPr>
            <a:spLocks noGrp="1"/>
          </p:cNvSpPr>
          <p:nvPr>
            <p:ph type="body" idx="1"/>
          </p:nvPr>
        </p:nvSpPr>
        <p:spPr>
          <a:xfrm>
            <a:off x="465927" y="3808216"/>
            <a:ext cx="8229600" cy="769982"/>
          </a:xfrm>
        </p:spPr>
        <p:txBody>
          <a:bodyPr/>
          <a:lstStyle/>
          <a:p>
            <a:pPr marL="285750" indent="-285750">
              <a:buFont typeface="Arial" panose="020B0604020202020204" pitchFamily="34" charset="0"/>
              <a:buChar char="•"/>
            </a:pPr>
            <a:r>
              <a:rPr lang="th-TH" dirty="0">
                <a:solidFill>
                  <a:schemeClr val="bg2">
                    <a:lumMod val="75000"/>
                  </a:schemeClr>
                </a:solidFill>
              </a:rPr>
              <a:t>กราฟสับสนเกินไป ควรแสดงเป็นตารางจะเหมาะสมกว่า</a:t>
            </a:r>
          </a:p>
          <a:p>
            <a:pPr marL="285750" indent="-285750">
              <a:buFont typeface="Arial" panose="020B0604020202020204" pitchFamily="34" charset="0"/>
              <a:buChar char="•"/>
            </a:pPr>
            <a:r>
              <a:rPr lang="th-TH" dirty="0">
                <a:solidFill>
                  <a:schemeClr val="bg2">
                    <a:lumMod val="75000"/>
                  </a:schemeClr>
                </a:solidFill>
              </a:rPr>
              <a:t>ไม่ควรแสดงเส้นแนวโน้ม เพราะ </a:t>
            </a:r>
            <a:r>
              <a:rPr lang="en-US" dirty="0">
                <a:solidFill>
                  <a:schemeClr val="bg2">
                    <a:lumMod val="75000"/>
                  </a:schemeClr>
                </a:solidFill>
              </a:rPr>
              <a:t>T1-T6 </a:t>
            </a:r>
            <a:r>
              <a:rPr lang="th-TH" dirty="0">
                <a:solidFill>
                  <a:schemeClr val="bg2">
                    <a:lumMod val="75000"/>
                  </a:schemeClr>
                </a:solidFill>
              </a:rPr>
              <a:t>ไม่ได้เป็น </a:t>
            </a:r>
            <a:r>
              <a:rPr lang="en-US" dirty="0">
                <a:solidFill>
                  <a:schemeClr val="bg2">
                    <a:lumMod val="75000"/>
                  </a:schemeClr>
                </a:solidFill>
              </a:rPr>
              <a:t>time series </a:t>
            </a:r>
          </a:p>
        </p:txBody>
      </p:sp>
      <p:sp>
        <p:nvSpPr>
          <p:cNvPr id="4" name="Slide Number Placeholder 3">
            <a:extLst>
              <a:ext uri="{FF2B5EF4-FFF2-40B4-BE49-F238E27FC236}">
                <a16:creationId xmlns:a16="http://schemas.microsoft.com/office/drawing/2014/main" id="{F5480040-9133-4030-A4DC-A77AAC5C617F}"/>
              </a:ext>
            </a:extLst>
          </p:cNvPr>
          <p:cNvSpPr>
            <a:spLocks noGrp="1"/>
          </p:cNvSpPr>
          <p:nvPr>
            <p:ph type="sldNum" idx="12"/>
          </p:nvPr>
        </p:nvSpPr>
        <p:spPr/>
        <p:txBody>
          <a:bodyPr/>
          <a:lstStyle/>
          <a:p>
            <a:pPr marL="0" lvl="0" indent="0">
              <a:spcBef>
                <a:spcPts val="0"/>
              </a:spcBef>
              <a:buNone/>
            </a:pPr>
            <a:fld id="{00000000-1234-1234-1234-123412341234}" type="slidenum">
              <a:rPr lang="en" smtClean="0"/>
              <a:pPr marL="0" lvl="0" indent="0">
                <a:spcBef>
                  <a:spcPts val="0"/>
                </a:spcBef>
                <a:buNone/>
              </a:pPr>
              <a:t>33</a:t>
            </a:fld>
            <a:endParaRPr lang="en"/>
          </a:p>
        </p:txBody>
      </p:sp>
      <p:pic>
        <p:nvPicPr>
          <p:cNvPr id="7" name="Picture 6" descr="Chart&#10;&#10;Description automatically generated">
            <a:extLst>
              <a:ext uri="{FF2B5EF4-FFF2-40B4-BE49-F238E27FC236}">
                <a16:creationId xmlns:a16="http://schemas.microsoft.com/office/drawing/2014/main" id="{5B7C394D-73A7-4484-A798-E9B3A7613B03}"/>
              </a:ext>
            </a:extLst>
          </p:cNvPr>
          <p:cNvPicPr>
            <a:picLocks noChangeAspect="1"/>
          </p:cNvPicPr>
          <p:nvPr/>
        </p:nvPicPr>
        <p:blipFill>
          <a:blip r:embed="rId2"/>
          <a:stretch>
            <a:fillRect/>
          </a:stretch>
        </p:blipFill>
        <p:spPr>
          <a:xfrm>
            <a:off x="438645" y="1325343"/>
            <a:ext cx="5905500" cy="2438400"/>
          </a:xfrm>
          <a:prstGeom prst="rect">
            <a:avLst/>
          </a:prstGeom>
        </p:spPr>
      </p:pic>
      <p:grpSp>
        <p:nvGrpSpPr>
          <p:cNvPr id="8" name="Group 7">
            <a:extLst>
              <a:ext uri="{FF2B5EF4-FFF2-40B4-BE49-F238E27FC236}">
                <a16:creationId xmlns:a16="http://schemas.microsoft.com/office/drawing/2014/main" id="{4B500BB9-42E3-4E9E-AB84-FEDBB08D45C1}"/>
              </a:ext>
            </a:extLst>
          </p:cNvPr>
          <p:cNvGrpSpPr/>
          <p:nvPr/>
        </p:nvGrpSpPr>
        <p:grpSpPr>
          <a:xfrm>
            <a:off x="24879" y="154838"/>
            <a:ext cx="6801473" cy="443630"/>
            <a:chOff x="366271" y="188584"/>
            <a:chExt cx="9068630" cy="591506"/>
          </a:xfrm>
        </p:grpSpPr>
        <p:cxnSp>
          <p:nvCxnSpPr>
            <p:cNvPr id="9" name="ตัวเชื่อมต่อตรง 7">
              <a:extLst>
                <a:ext uri="{FF2B5EF4-FFF2-40B4-BE49-F238E27FC236}">
                  <a16:creationId xmlns:a16="http://schemas.microsoft.com/office/drawing/2014/main" id="{D26AE0F2-9BD6-49EF-B29D-C08649203F8F}"/>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E1DD045B-2C54-4BBE-B6BF-E6B087F73A1C}"/>
                </a:ext>
              </a:extLst>
            </p:cNvPr>
            <p:cNvGrpSpPr/>
            <p:nvPr/>
          </p:nvGrpSpPr>
          <p:grpSpPr>
            <a:xfrm>
              <a:off x="366271" y="188584"/>
              <a:ext cx="9068630" cy="591506"/>
              <a:chOff x="366271" y="188584"/>
              <a:chExt cx="9068630" cy="591506"/>
            </a:xfrm>
          </p:grpSpPr>
          <p:sp>
            <p:nvSpPr>
              <p:cNvPr id="11" name="TextBox 10">
                <a:extLst>
                  <a:ext uri="{FF2B5EF4-FFF2-40B4-BE49-F238E27FC236}">
                    <a16:creationId xmlns:a16="http://schemas.microsoft.com/office/drawing/2014/main" id="{B69E0765-DE31-46D7-B686-EC85C8D7F805}"/>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12" name="ตัวเชื่อมต่อตรง 8">
                <a:extLst>
                  <a:ext uri="{FF2B5EF4-FFF2-40B4-BE49-F238E27FC236}">
                    <a16:creationId xmlns:a16="http://schemas.microsoft.com/office/drawing/2014/main" id="{8D711264-7FF2-4E40-A3CA-EF0CBFA5EF22}"/>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BA6ACFE1-F2F3-49B2-ADD7-27696000F528}"/>
                  </a:ext>
                </a:extLst>
              </p:cNvPr>
              <p:cNvGrpSpPr/>
              <p:nvPr/>
            </p:nvGrpSpPr>
            <p:grpSpPr>
              <a:xfrm>
                <a:off x="8791959" y="188584"/>
                <a:ext cx="642942" cy="591506"/>
                <a:chOff x="8723795" y="1304447"/>
                <a:chExt cx="642942" cy="591506"/>
              </a:xfrm>
            </p:grpSpPr>
            <p:pic>
              <p:nvPicPr>
                <p:cNvPr id="14" name="ตัวยึดเนื้อหา 3" descr="logo.jpg">
                  <a:extLst>
                    <a:ext uri="{FF2B5EF4-FFF2-40B4-BE49-F238E27FC236}">
                      <a16:creationId xmlns:a16="http://schemas.microsoft.com/office/drawing/2014/main" id="{3732E3DE-61AA-4FAE-8D66-2BBE8EA1F393}"/>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5" name="Oval 14">
                  <a:extLst>
                    <a:ext uri="{FF2B5EF4-FFF2-40B4-BE49-F238E27FC236}">
                      <a16:creationId xmlns:a16="http://schemas.microsoft.com/office/drawing/2014/main" id="{97EF624E-495C-4C45-8A93-949D82EDF2CF}"/>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
        <p:nvSpPr>
          <p:cNvPr id="16" name="Title 1">
            <a:extLst>
              <a:ext uri="{FF2B5EF4-FFF2-40B4-BE49-F238E27FC236}">
                <a16:creationId xmlns:a16="http://schemas.microsoft.com/office/drawing/2014/main" id="{A34F0591-F49B-4D18-806E-7B7FAB07B3BE}"/>
              </a:ext>
            </a:extLst>
          </p:cNvPr>
          <p:cNvSpPr txBox="1">
            <a:spLocks/>
          </p:cNvSpPr>
          <p:nvPr/>
        </p:nvSpPr>
        <p:spPr>
          <a:xfrm>
            <a:off x="1979712" y="738778"/>
            <a:ext cx="4213844" cy="543008"/>
          </a:xfrm>
          <a:prstGeom prst="rect">
            <a:avLst/>
          </a:prstGeom>
          <a:no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th-TH" sz="2800" i="1" dirty="0">
                <a:solidFill>
                  <a:srgbClr val="C00000"/>
                </a:solidFill>
                <a:latin typeface="Cordia New" panose="020B0304020202020204" pitchFamily="34" charset="-34"/>
                <a:cs typeface="Cordia New" panose="020B0304020202020204" pitchFamily="34" charset="-34"/>
              </a:rPr>
              <a:t>กราฟสับสน ไม่เหมาะสม</a:t>
            </a:r>
            <a:endParaRPr lang="en-US" sz="2800" i="1" dirty="0">
              <a:solidFill>
                <a:srgbClr val="C00000"/>
              </a:solidFill>
              <a:latin typeface="Cordia New" panose="020B0304020202020204" pitchFamily="34" charset="-34"/>
              <a:cs typeface="Cordia New" panose="020B0304020202020204" pitchFamily="34" charset="-34"/>
            </a:endParaRPr>
          </a:p>
        </p:txBody>
      </p:sp>
    </p:spTree>
    <p:extLst>
      <p:ext uri="{BB962C8B-B14F-4D97-AF65-F5344CB8AC3E}">
        <p14:creationId xmlns:p14="http://schemas.microsoft.com/office/powerpoint/2010/main" val="7026936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ตัวยึดหมายเลขภาพนิ่ง 10"/>
          <p:cNvSpPr>
            <a:spLocks noGrp="1"/>
          </p:cNvSpPr>
          <p:nvPr>
            <p:ph type="sldNum" idx="12"/>
          </p:nvPr>
        </p:nvSpPr>
        <p:spPr/>
        <p:txBody>
          <a:bodyPr/>
          <a:lstStyle/>
          <a:p>
            <a:pPr>
              <a:defRPr/>
            </a:pPr>
            <a:fld id="{5B8B9B19-1D61-4FFA-AB48-6D7BD1BC1E2C}" type="slidenum">
              <a:rPr lang="th-TH" smtClean="0"/>
              <a:pPr>
                <a:defRPr/>
              </a:pPr>
              <a:t>34</a:t>
            </a:fld>
            <a:endParaRPr lang="th-TH"/>
          </a:p>
        </p:txBody>
      </p:sp>
      <p:graphicFrame>
        <p:nvGraphicFramePr>
          <p:cNvPr id="8" name="Table 8">
            <a:extLst>
              <a:ext uri="{FF2B5EF4-FFF2-40B4-BE49-F238E27FC236}">
                <a16:creationId xmlns:a16="http://schemas.microsoft.com/office/drawing/2014/main" id="{F49C120A-4CCD-4738-B776-08BBB56C7A9C}"/>
              </a:ext>
            </a:extLst>
          </p:cNvPr>
          <p:cNvGraphicFramePr>
            <a:graphicFrameLocks noGrp="1"/>
          </p:cNvGraphicFramePr>
          <p:nvPr>
            <p:ph idx="4294967295"/>
            <p:extLst>
              <p:ext uri="{D42A27DB-BD31-4B8C-83A1-F6EECF244321}">
                <p14:modId xmlns:p14="http://schemas.microsoft.com/office/powerpoint/2010/main" val="2754918740"/>
              </p:ext>
            </p:extLst>
          </p:nvPr>
        </p:nvGraphicFramePr>
        <p:xfrm>
          <a:off x="539552" y="1373669"/>
          <a:ext cx="6172200" cy="1508760"/>
        </p:xfrm>
        <a:graphic>
          <a:graphicData uri="http://schemas.openxmlformats.org/drawingml/2006/table">
            <a:tbl>
              <a:tblPr firstRow="1" bandRow="1">
                <a:tableStyleId>{00A15C55-8517-42AA-B614-E9B94910E393}</a:tableStyleId>
              </a:tblPr>
              <a:tblGrid>
                <a:gridCol w="1357908">
                  <a:extLst>
                    <a:ext uri="{9D8B030D-6E8A-4147-A177-3AD203B41FA5}">
                      <a16:colId xmlns:a16="http://schemas.microsoft.com/office/drawing/2014/main" val="2825966277"/>
                    </a:ext>
                  </a:extLst>
                </a:gridCol>
                <a:gridCol w="1110972">
                  <a:extLst>
                    <a:ext uri="{9D8B030D-6E8A-4147-A177-3AD203B41FA5}">
                      <a16:colId xmlns:a16="http://schemas.microsoft.com/office/drawing/2014/main" val="634931022"/>
                    </a:ext>
                  </a:extLst>
                </a:gridCol>
                <a:gridCol w="1234440">
                  <a:extLst>
                    <a:ext uri="{9D8B030D-6E8A-4147-A177-3AD203B41FA5}">
                      <a16:colId xmlns:a16="http://schemas.microsoft.com/office/drawing/2014/main" val="992481552"/>
                    </a:ext>
                  </a:extLst>
                </a:gridCol>
                <a:gridCol w="1234440">
                  <a:extLst>
                    <a:ext uri="{9D8B030D-6E8A-4147-A177-3AD203B41FA5}">
                      <a16:colId xmlns:a16="http://schemas.microsoft.com/office/drawing/2014/main" val="3051419787"/>
                    </a:ext>
                  </a:extLst>
                </a:gridCol>
                <a:gridCol w="1234440">
                  <a:extLst>
                    <a:ext uri="{9D8B030D-6E8A-4147-A177-3AD203B41FA5}">
                      <a16:colId xmlns:a16="http://schemas.microsoft.com/office/drawing/2014/main" val="441366213"/>
                    </a:ext>
                  </a:extLst>
                </a:gridCol>
              </a:tblGrid>
              <a:tr h="480060">
                <a:tc>
                  <a:txBody>
                    <a:bodyPr/>
                    <a:lstStyle/>
                    <a:p>
                      <a:endParaRPr lang="en-US" sz="1400" dirty="0">
                        <a:latin typeface="Arial" panose="020B0604020202020204" pitchFamily="34" charset="0"/>
                        <a:cs typeface="Arial" panose="020B0604020202020204" pitchFamily="34" charset="0"/>
                      </a:endParaRPr>
                    </a:p>
                  </a:txBody>
                  <a:tcPr marL="68580" marR="68580" marT="34290" marB="34290"/>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h-TH" sz="1800" b="1" dirty="0">
                          <a:effectLst/>
                          <a:latin typeface="Cordia New" panose="020B0304020202020204" pitchFamily="34" charset="-34"/>
                          <a:cs typeface="Cordia New" panose="020B0304020202020204" pitchFamily="34" charset="-34"/>
                        </a:rPr>
                        <a:t>ปริมาณสมุนไพรในอาหาร</a:t>
                      </a:r>
                      <a:r>
                        <a:rPr lang="en-US" sz="1800" b="1" dirty="0">
                          <a:effectLst/>
                          <a:latin typeface="Cordia New" panose="020B0304020202020204" pitchFamily="34" charset="-34"/>
                          <a:cs typeface="Cordia New" panose="020B0304020202020204" pitchFamily="34" charset="-34"/>
                        </a:rPr>
                        <a:t> (g kg</a:t>
                      </a:r>
                      <a:r>
                        <a:rPr lang="en-US" sz="1800" b="1" baseline="30000" dirty="0">
                          <a:effectLst/>
                          <a:latin typeface="Cordia New" panose="020B0304020202020204" pitchFamily="34" charset="-34"/>
                          <a:cs typeface="Cordia New" panose="020B0304020202020204" pitchFamily="34" charset="-34"/>
                        </a:rPr>
                        <a:t>-1</a:t>
                      </a:r>
                      <a:r>
                        <a:rPr lang="en-US" sz="1800" b="1" dirty="0">
                          <a:effectLst/>
                          <a:latin typeface="Cordia New" panose="020B0304020202020204" pitchFamily="34" charset="-34"/>
                          <a:cs typeface="Cordia New" panose="020B0304020202020204" pitchFamily="34" charset="-34"/>
                        </a:rPr>
                        <a:t>)</a:t>
                      </a:r>
                    </a:p>
                  </a:txBody>
                  <a:tcPr marL="68580" marR="68580" marT="34290" marB="34290"/>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h-TH" sz="1800" b="1" dirty="0">
                          <a:effectLst/>
                          <a:latin typeface="Cordia New" panose="020B0304020202020204" pitchFamily="34" charset="-34"/>
                          <a:cs typeface="Cordia New" panose="020B0304020202020204" pitchFamily="34" charset="-34"/>
                        </a:rPr>
                        <a:t>ปริมาณสมุนไพรในอาหาร</a:t>
                      </a:r>
                      <a:r>
                        <a:rPr lang="en-US" sz="1800" b="1" dirty="0">
                          <a:effectLst/>
                          <a:latin typeface="Cordia New" panose="020B0304020202020204" pitchFamily="34" charset="-34"/>
                          <a:cs typeface="Cordia New" panose="020B0304020202020204" pitchFamily="34" charset="-34"/>
                        </a:rPr>
                        <a:t> (g kg</a:t>
                      </a:r>
                      <a:r>
                        <a:rPr lang="en-US" sz="1800" b="1" baseline="30000" dirty="0">
                          <a:effectLst/>
                          <a:latin typeface="Cordia New" panose="020B0304020202020204" pitchFamily="34" charset="-34"/>
                          <a:cs typeface="Cordia New" panose="020B0304020202020204" pitchFamily="34" charset="-34"/>
                        </a:rPr>
                        <a:t>-1</a:t>
                      </a:r>
                      <a:r>
                        <a:rPr lang="en-US" sz="1800" b="1" dirty="0">
                          <a:effectLst/>
                          <a:latin typeface="Cordia New" panose="020B0304020202020204" pitchFamily="34" charset="-34"/>
                          <a:cs typeface="Cordia New" panose="020B0304020202020204" pitchFamily="34" charset="-34"/>
                        </a:rPr>
                        <a:t>)</a:t>
                      </a:r>
                      <a:endParaRPr lang="en-US" sz="1800" b="1" dirty="0">
                        <a:effectLst/>
                        <a:latin typeface="Cordia New" panose="020B0304020202020204" pitchFamily="34" charset="-34"/>
                        <a:ea typeface="Times New Roman" panose="02020603050405020304" pitchFamily="18" charset="0"/>
                        <a:cs typeface="Cordia New" panose="020B0304020202020204" pitchFamily="34" charset="-34"/>
                      </a:endParaRPr>
                    </a:p>
                  </a:txBody>
                  <a:tcPr marL="68580" marR="68580" marT="34290" marB="34290"/>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ffectLst/>
                          <a:latin typeface="Arial" panose="020B0604020202020204" pitchFamily="34" charset="0"/>
                          <a:cs typeface="Arial" panose="020B0604020202020204" pitchFamily="34" charset="0"/>
                        </a:rPr>
                        <a:t>diets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a:tc>
                <a:tc hMerge="1">
                  <a:txBody>
                    <a:bodyPr/>
                    <a:lstStyle/>
                    <a:p>
                      <a:endParaRPr lang="en-US" sz="14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3748284497"/>
                  </a:ext>
                </a:extLst>
              </a:tr>
              <a:tr h="342900">
                <a:tc>
                  <a:txBody>
                    <a:bodyPr/>
                    <a:lstStyle/>
                    <a:p>
                      <a:endParaRPr lang="en-US" sz="1800" b="1" dirty="0">
                        <a:solidFill>
                          <a:srgbClr val="0070C0"/>
                        </a:solidFill>
                        <a:latin typeface="Cordia New" panose="020B0304020202020204" pitchFamily="34" charset="-34"/>
                        <a:cs typeface="Cordia New" panose="020B0304020202020204" pitchFamily="34" charset="-34"/>
                      </a:endParaRPr>
                    </a:p>
                  </a:txBody>
                  <a:tcPr marL="68580" marR="68580" marT="34290" marB="34290"/>
                </a:tc>
                <a:tc>
                  <a:txBody>
                    <a:bodyPr/>
                    <a:lstStyle/>
                    <a:p>
                      <a:pPr algn="ctr"/>
                      <a:r>
                        <a:rPr lang="en-US" sz="1800" b="1" dirty="0">
                          <a:solidFill>
                            <a:srgbClr val="0070C0"/>
                          </a:solidFill>
                          <a:latin typeface="Cordia New" panose="020B0304020202020204" pitchFamily="34" charset="-34"/>
                          <a:cs typeface="Cordia New" panose="020B0304020202020204" pitchFamily="34" charset="-34"/>
                        </a:rPr>
                        <a:t>0</a:t>
                      </a:r>
                    </a:p>
                  </a:txBody>
                  <a:tcPr marL="68580" marR="68580" marT="34290" marB="34290"/>
                </a:tc>
                <a:tc>
                  <a:txBody>
                    <a:bodyPr/>
                    <a:lstStyle/>
                    <a:p>
                      <a:pPr algn="ctr"/>
                      <a:r>
                        <a:rPr lang="en-US" sz="1800" b="1" dirty="0">
                          <a:solidFill>
                            <a:srgbClr val="0070C0"/>
                          </a:solidFill>
                          <a:latin typeface="Cordia New" panose="020B0304020202020204" pitchFamily="34" charset="-34"/>
                          <a:cs typeface="Cordia New" panose="020B0304020202020204" pitchFamily="34" charset="-34"/>
                        </a:rPr>
                        <a:t>0.5</a:t>
                      </a:r>
                    </a:p>
                  </a:txBody>
                  <a:tcPr marL="68580" marR="68580" marT="34290" marB="34290"/>
                </a:tc>
                <a:tc>
                  <a:txBody>
                    <a:bodyPr/>
                    <a:lstStyle/>
                    <a:p>
                      <a:pPr algn="ctr"/>
                      <a:r>
                        <a:rPr lang="en-US" sz="1800" b="1" dirty="0">
                          <a:solidFill>
                            <a:srgbClr val="0070C0"/>
                          </a:solidFill>
                          <a:latin typeface="Cordia New" panose="020B0304020202020204" pitchFamily="34" charset="-34"/>
                          <a:cs typeface="Cordia New" panose="020B0304020202020204" pitchFamily="34" charset="-34"/>
                        </a:rPr>
                        <a:t>1.0</a:t>
                      </a:r>
                    </a:p>
                  </a:txBody>
                  <a:tcPr marL="68580" marR="68580" marT="34290" marB="34290"/>
                </a:tc>
                <a:tc>
                  <a:txBody>
                    <a:bodyPr/>
                    <a:lstStyle/>
                    <a:p>
                      <a:pPr algn="ctr"/>
                      <a:r>
                        <a:rPr lang="en-US" sz="1800" b="1" dirty="0">
                          <a:solidFill>
                            <a:srgbClr val="0070C0"/>
                          </a:solidFill>
                          <a:latin typeface="Cordia New" panose="020B0304020202020204" pitchFamily="34" charset="-34"/>
                          <a:cs typeface="Cordia New" panose="020B0304020202020204" pitchFamily="34" charset="-34"/>
                        </a:rPr>
                        <a:t>1.5</a:t>
                      </a:r>
                    </a:p>
                  </a:txBody>
                  <a:tcPr marL="68580" marR="68580" marT="34290" marB="34290"/>
                </a:tc>
                <a:extLst>
                  <a:ext uri="{0D108BD9-81ED-4DB2-BD59-A6C34878D82A}">
                    <a16:rowId xmlns:a16="http://schemas.microsoft.com/office/drawing/2014/main" val="601738429"/>
                  </a:ext>
                </a:extLst>
              </a:tr>
              <a:tr h="3429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h-TH" sz="1800" b="1" dirty="0">
                          <a:solidFill>
                            <a:srgbClr val="0070C0"/>
                          </a:solidFill>
                          <a:effectLst/>
                          <a:latin typeface="Cordia New" panose="020B0304020202020204" pitchFamily="34" charset="-34"/>
                          <a:cs typeface="Cordia New" panose="020B0304020202020204" pitchFamily="34" charset="-34"/>
                        </a:rPr>
                        <a:t>น</a:t>
                      </a:r>
                      <a:r>
                        <a:rPr lang="en-US" sz="1800" b="1" dirty="0">
                          <a:solidFill>
                            <a:srgbClr val="0070C0"/>
                          </a:solidFill>
                          <a:effectLst/>
                          <a:latin typeface="Cordia New" panose="020B0304020202020204" pitchFamily="34" charset="-34"/>
                          <a:cs typeface="Cordia New" panose="020B0304020202020204" pitchFamily="34" charset="-34"/>
                        </a:rPr>
                        <a:t>.</a:t>
                      </a:r>
                      <a:r>
                        <a:rPr lang="th-TH" sz="1800" b="1" dirty="0">
                          <a:solidFill>
                            <a:srgbClr val="0070C0"/>
                          </a:solidFill>
                          <a:effectLst/>
                          <a:latin typeface="Cordia New" panose="020B0304020202020204" pitchFamily="34" charset="-34"/>
                          <a:cs typeface="Cordia New" panose="020B0304020202020204" pitchFamily="34" charset="-34"/>
                        </a:rPr>
                        <a:t>น</a:t>
                      </a:r>
                      <a:r>
                        <a:rPr lang="en-US" sz="1800" b="1" dirty="0">
                          <a:solidFill>
                            <a:srgbClr val="0070C0"/>
                          </a:solidFill>
                          <a:effectLst/>
                          <a:latin typeface="Cordia New" panose="020B0304020202020204" pitchFamily="34" charset="-34"/>
                          <a:cs typeface="Cordia New" panose="020B0304020202020204" pitchFamily="34" charset="-34"/>
                        </a:rPr>
                        <a:t>.</a:t>
                      </a:r>
                      <a:r>
                        <a:rPr lang="th-TH" sz="1800" b="1" dirty="0">
                          <a:solidFill>
                            <a:srgbClr val="0070C0"/>
                          </a:solidFill>
                          <a:effectLst/>
                          <a:latin typeface="Cordia New" panose="020B0304020202020204" pitchFamily="34" charset="-34"/>
                          <a:cs typeface="Cordia New" panose="020B0304020202020204" pitchFamily="34" charset="-34"/>
                        </a:rPr>
                        <a:t>กุ้งที่เพิ่ม </a:t>
                      </a:r>
                      <a:r>
                        <a:rPr lang="en-US" sz="1800" b="1" dirty="0">
                          <a:solidFill>
                            <a:srgbClr val="0070C0"/>
                          </a:solidFill>
                          <a:effectLst/>
                          <a:latin typeface="Cordia New" panose="020B0304020202020204" pitchFamily="34" charset="-34"/>
                          <a:cs typeface="Cordia New" panose="020B0304020202020204" pitchFamily="34" charset="-34"/>
                        </a:rPr>
                        <a:t>(%)</a:t>
                      </a:r>
                      <a:endParaRPr lang="en-US" sz="1800" b="1" dirty="0">
                        <a:solidFill>
                          <a:srgbClr val="0070C0"/>
                        </a:solidFill>
                        <a:effectLst/>
                        <a:latin typeface="Cordia New" panose="020B0304020202020204" pitchFamily="34" charset="-34"/>
                        <a:ea typeface="Times New Roman" panose="02020603050405020304" pitchFamily="18" charset="0"/>
                        <a:cs typeface="Cordia New" panose="020B0304020202020204" pitchFamily="34" charset="-34"/>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rgbClr val="0070C0"/>
                          </a:solidFill>
                          <a:effectLst/>
                          <a:latin typeface="Cordia New" panose="020B0304020202020204" pitchFamily="34" charset="-34"/>
                          <a:cs typeface="Cordia New" panose="020B0304020202020204" pitchFamily="34" charset="-34"/>
                        </a:rPr>
                        <a:t>76.6±5.5 </a:t>
                      </a:r>
                      <a:r>
                        <a:rPr lang="en-US" sz="1800" b="1" baseline="30000" dirty="0">
                          <a:solidFill>
                            <a:srgbClr val="0070C0"/>
                          </a:solidFill>
                          <a:effectLst/>
                          <a:latin typeface="Cordia New" panose="020B0304020202020204" pitchFamily="34" charset="-34"/>
                          <a:cs typeface="Cordia New" panose="020B0304020202020204" pitchFamily="34" charset="-34"/>
                        </a:rPr>
                        <a:t>c</a:t>
                      </a:r>
                      <a:endParaRPr lang="en-US" sz="1800" b="1" dirty="0">
                        <a:solidFill>
                          <a:srgbClr val="0070C0"/>
                        </a:solidFill>
                        <a:effectLst/>
                        <a:latin typeface="Cordia New" panose="020B0304020202020204" pitchFamily="34" charset="-34"/>
                        <a:cs typeface="Cordia New" panose="020B0304020202020204" pitchFamily="34" charset="-34"/>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rgbClr val="0070C0"/>
                          </a:solidFill>
                          <a:effectLst/>
                          <a:latin typeface="Cordia New" panose="020B0304020202020204" pitchFamily="34" charset="-34"/>
                          <a:cs typeface="Cordia New" panose="020B0304020202020204" pitchFamily="34" charset="-34"/>
                        </a:rPr>
                        <a:t>92. 6 ±7.2 </a:t>
                      </a:r>
                      <a:r>
                        <a:rPr lang="en-US" sz="1800" b="1" baseline="30000" dirty="0">
                          <a:solidFill>
                            <a:srgbClr val="0070C0"/>
                          </a:solidFill>
                          <a:effectLst/>
                          <a:latin typeface="Cordia New" panose="020B0304020202020204" pitchFamily="34" charset="-34"/>
                          <a:cs typeface="Cordia New" panose="020B0304020202020204" pitchFamily="34" charset="-34"/>
                        </a:rPr>
                        <a:t>ab</a:t>
                      </a:r>
                      <a:endParaRPr lang="en-US" sz="1800" b="1" dirty="0">
                        <a:solidFill>
                          <a:srgbClr val="0070C0"/>
                        </a:solidFill>
                        <a:effectLst/>
                        <a:latin typeface="Cordia New" panose="020B0304020202020204" pitchFamily="34" charset="-34"/>
                        <a:cs typeface="Cordia New" panose="020B0304020202020204" pitchFamily="34" charset="-34"/>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rgbClr val="0070C0"/>
                          </a:solidFill>
                          <a:effectLst/>
                          <a:latin typeface="Cordia New" panose="020B0304020202020204" pitchFamily="34" charset="-34"/>
                          <a:cs typeface="Cordia New" panose="020B0304020202020204" pitchFamily="34" charset="-34"/>
                        </a:rPr>
                        <a:t>98.8 ± 6.2 </a:t>
                      </a:r>
                      <a:r>
                        <a:rPr lang="en-US" sz="1800" b="1" baseline="30000" dirty="0">
                          <a:solidFill>
                            <a:srgbClr val="0070C0"/>
                          </a:solidFill>
                          <a:effectLst/>
                          <a:latin typeface="Cordia New" panose="020B0304020202020204" pitchFamily="34" charset="-34"/>
                          <a:cs typeface="Cordia New" panose="020B0304020202020204" pitchFamily="34" charset="-34"/>
                        </a:rPr>
                        <a:t>a</a:t>
                      </a:r>
                      <a:endParaRPr lang="en-US" sz="1800" b="1" dirty="0">
                        <a:solidFill>
                          <a:srgbClr val="0070C0"/>
                        </a:solidFill>
                        <a:effectLst/>
                        <a:latin typeface="Cordia New" panose="020B0304020202020204" pitchFamily="34" charset="-34"/>
                        <a:cs typeface="Cordia New" panose="020B0304020202020204" pitchFamily="34" charset="-34"/>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rgbClr val="0070C0"/>
                          </a:solidFill>
                          <a:effectLst/>
                          <a:latin typeface="Cordia New" panose="020B0304020202020204" pitchFamily="34" charset="-34"/>
                          <a:cs typeface="Cordia New" panose="020B0304020202020204" pitchFamily="34" charset="-34"/>
                        </a:rPr>
                        <a:t>70.6 ± 5.5 </a:t>
                      </a:r>
                      <a:r>
                        <a:rPr lang="en-US" sz="1800" b="1" baseline="30000" dirty="0" err="1">
                          <a:solidFill>
                            <a:srgbClr val="0070C0"/>
                          </a:solidFill>
                          <a:effectLst/>
                          <a:latin typeface="Cordia New" panose="020B0304020202020204" pitchFamily="34" charset="-34"/>
                          <a:cs typeface="Cordia New" panose="020B0304020202020204" pitchFamily="34" charset="-34"/>
                        </a:rPr>
                        <a:t>bc</a:t>
                      </a:r>
                      <a:endParaRPr lang="en-US" sz="1800" b="1" dirty="0">
                        <a:solidFill>
                          <a:srgbClr val="0070C0"/>
                        </a:solidFill>
                        <a:effectLst/>
                        <a:latin typeface="Cordia New" panose="020B0304020202020204" pitchFamily="34" charset="-34"/>
                        <a:cs typeface="Cordia New" panose="020B0304020202020204" pitchFamily="34" charset="-34"/>
                      </a:endParaRPr>
                    </a:p>
                  </a:txBody>
                  <a:tcPr marL="68580" marR="68580" marT="34290" marB="34290"/>
                </a:tc>
                <a:extLst>
                  <a:ext uri="{0D108BD9-81ED-4DB2-BD59-A6C34878D82A}">
                    <a16:rowId xmlns:a16="http://schemas.microsoft.com/office/drawing/2014/main" val="571079122"/>
                  </a:ext>
                </a:extLst>
              </a:tr>
              <a:tr h="342900">
                <a:tc>
                  <a:txBody>
                    <a:bodyPr/>
                    <a:lstStyle/>
                    <a:p>
                      <a:pPr algn="l"/>
                      <a:r>
                        <a:rPr lang="th-TH" sz="1800" b="1" dirty="0">
                          <a:solidFill>
                            <a:srgbClr val="0070C0"/>
                          </a:solidFill>
                          <a:effectLst/>
                          <a:latin typeface="Cordia New" panose="020B0304020202020204" pitchFamily="34" charset="-34"/>
                          <a:cs typeface="Cordia New" panose="020B0304020202020204" pitchFamily="34" charset="-34"/>
                        </a:rPr>
                        <a:t>ภูมิคุ้มกัน</a:t>
                      </a:r>
                      <a:r>
                        <a:rPr lang="en-US" sz="1800" b="1" dirty="0">
                          <a:solidFill>
                            <a:srgbClr val="0070C0"/>
                          </a:solidFill>
                          <a:effectLst/>
                          <a:latin typeface="Cordia New" panose="020B0304020202020204" pitchFamily="34" charset="-34"/>
                          <a:cs typeface="Cordia New" panose="020B0304020202020204" pitchFamily="34" charset="-34"/>
                        </a:rPr>
                        <a:t> </a:t>
                      </a:r>
                      <a:endParaRPr lang="en-US" sz="1800" b="1" dirty="0">
                        <a:solidFill>
                          <a:srgbClr val="0070C0"/>
                        </a:solidFill>
                        <a:effectLst/>
                        <a:latin typeface="Cordia New" panose="020B0304020202020204" pitchFamily="34" charset="-34"/>
                        <a:ea typeface="Times New Roman" panose="02020603050405020304" pitchFamily="18" charset="0"/>
                        <a:cs typeface="Cordia New" panose="020B0304020202020204" pitchFamily="34" charset="-34"/>
                      </a:endParaRPr>
                    </a:p>
                  </a:txBody>
                  <a:tcPr marL="51435" marR="51435" marT="0" marB="0"/>
                </a:tc>
                <a:tc>
                  <a:txBody>
                    <a:bodyPr/>
                    <a:lstStyle/>
                    <a:p>
                      <a:pPr algn="ctr"/>
                      <a:r>
                        <a:rPr lang="en-US" sz="1800" b="1" dirty="0">
                          <a:solidFill>
                            <a:srgbClr val="0070C0"/>
                          </a:solidFill>
                          <a:effectLst/>
                          <a:latin typeface="Cordia New" panose="020B0304020202020204" pitchFamily="34" charset="-34"/>
                          <a:cs typeface="Cordia New" panose="020B0304020202020204" pitchFamily="34" charset="-34"/>
                        </a:rPr>
                        <a:t>11.4± 0.7 </a:t>
                      </a:r>
                      <a:r>
                        <a:rPr lang="en-US" sz="1800" b="1" baseline="30000" dirty="0">
                          <a:solidFill>
                            <a:srgbClr val="0070C0"/>
                          </a:solidFill>
                          <a:effectLst/>
                          <a:latin typeface="Cordia New" panose="020B0304020202020204" pitchFamily="34" charset="-34"/>
                          <a:cs typeface="Cordia New" panose="020B0304020202020204" pitchFamily="34" charset="-34"/>
                        </a:rPr>
                        <a:t>d</a:t>
                      </a:r>
                      <a:endParaRPr lang="en-US" sz="1800" b="1" dirty="0">
                        <a:solidFill>
                          <a:srgbClr val="0070C0"/>
                        </a:solidFill>
                        <a:effectLst/>
                        <a:latin typeface="Cordia New" panose="020B0304020202020204" pitchFamily="34" charset="-34"/>
                        <a:ea typeface="Times New Roman" panose="02020603050405020304" pitchFamily="18" charset="0"/>
                        <a:cs typeface="Cordia New" panose="020B0304020202020204" pitchFamily="34" charset="-34"/>
                      </a:endParaRPr>
                    </a:p>
                  </a:txBody>
                  <a:tcPr marL="51435" marR="51435" marT="0" marB="0"/>
                </a:tc>
                <a:tc>
                  <a:txBody>
                    <a:bodyPr/>
                    <a:lstStyle/>
                    <a:p>
                      <a:pPr algn="ctr"/>
                      <a:r>
                        <a:rPr lang="en-US" sz="1800" b="1" dirty="0">
                          <a:solidFill>
                            <a:srgbClr val="0070C0"/>
                          </a:solidFill>
                          <a:effectLst/>
                          <a:latin typeface="Cordia New" panose="020B0304020202020204" pitchFamily="34" charset="-34"/>
                          <a:cs typeface="Cordia New" panose="020B0304020202020204" pitchFamily="34" charset="-34"/>
                        </a:rPr>
                        <a:t>33.3 ± 0.1 </a:t>
                      </a:r>
                      <a:r>
                        <a:rPr lang="en-US" sz="1800" b="1" baseline="30000" dirty="0">
                          <a:solidFill>
                            <a:srgbClr val="0070C0"/>
                          </a:solidFill>
                          <a:effectLst/>
                          <a:latin typeface="Cordia New" panose="020B0304020202020204" pitchFamily="34" charset="-34"/>
                          <a:cs typeface="Cordia New" panose="020B0304020202020204" pitchFamily="34" charset="-34"/>
                        </a:rPr>
                        <a:t>b</a:t>
                      </a:r>
                      <a:endParaRPr lang="en-US" sz="1800" b="1" dirty="0">
                        <a:solidFill>
                          <a:srgbClr val="0070C0"/>
                        </a:solidFill>
                        <a:effectLst/>
                        <a:latin typeface="Cordia New" panose="020B0304020202020204" pitchFamily="34" charset="-34"/>
                        <a:ea typeface="Times New Roman" panose="02020603050405020304" pitchFamily="18" charset="0"/>
                        <a:cs typeface="Cordia New" panose="020B0304020202020204" pitchFamily="34" charset="-34"/>
                      </a:endParaRPr>
                    </a:p>
                  </a:txBody>
                  <a:tcPr marL="51435" marR="51435" marT="0" marB="0"/>
                </a:tc>
                <a:tc>
                  <a:txBody>
                    <a:bodyPr/>
                    <a:lstStyle/>
                    <a:p>
                      <a:pPr algn="ctr"/>
                      <a:r>
                        <a:rPr lang="en-US" sz="1800" b="1" dirty="0">
                          <a:solidFill>
                            <a:srgbClr val="0070C0"/>
                          </a:solidFill>
                          <a:effectLst/>
                          <a:latin typeface="Cordia New" panose="020B0304020202020204" pitchFamily="34" charset="-34"/>
                          <a:cs typeface="Cordia New" panose="020B0304020202020204" pitchFamily="34" charset="-34"/>
                        </a:rPr>
                        <a:t>39.7 ± 0.4 </a:t>
                      </a:r>
                      <a:r>
                        <a:rPr lang="en-US" sz="1800" b="1" baseline="30000" dirty="0">
                          <a:solidFill>
                            <a:srgbClr val="0070C0"/>
                          </a:solidFill>
                          <a:effectLst/>
                          <a:latin typeface="Cordia New" panose="020B0304020202020204" pitchFamily="34" charset="-34"/>
                          <a:cs typeface="Cordia New" panose="020B0304020202020204" pitchFamily="34" charset="-34"/>
                        </a:rPr>
                        <a:t>a</a:t>
                      </a:r>
                      <a:endParaRPr lang="en-US" sz="1800" b="1" dirty="0">
                        <a:solidFill>
                          <a:srgbClr val="0070C0"/>
                        </a:solidFill>
                        <a:effectLst/>
                        <a:latin typeface="Cordia New" panose="020B0304020202020204" pitchFamily="34" charset="-34"/>
                        <a:ea typeface="Times New Roman" panose="02020603050405020304" pitchFamily="18" charset="0"/>
                        <a:cs typeface="Cordia New" panose="020B0304020202020204" pitchFamily="34" charset="-34"/>
                      </a:endParaRPr>
                    </a:p>
                  </a:txBody>
                  <a:tcPr marL="51435" marR="51435" marT="0" marB="0"/>
                </a:tc>
                <a:tc>
                  <a:txBody>
                    <a:bodyPr/>
                    <a:lstStyle/>
                    <a:p>
                      <a:pPr algn="ctr"/>
                      <a:r>
                        <a:rPr lang="en-US" sz="1800" b="1" dirty="0">
                          <a:solidFill>
                            <a:srgbClr val="0070C0"/>
                          </a:solidFill>
                          <a:effectLst/>
                          <a:latin typeface="Cordia New" panose="020B0304020202020204" pitchFamily="34" charset="-34"/>
                          <a:cs typeface="Cordia New" panose="020B0304020202020204" pitchFamily="34" charset="-34"/>
                        </a:rPr>
                        <a:t>23.4 ± 0.7 </a:t>
                      </a:r>
                      <a:r>
                        <a:rPr lang="en-US" sz="1800" b="1" baseline="30000" dirty="0">
                          <a:solidFill>
                            <a:srgbClr val="0070C0"/>
                          </a:solidFill>
                          <a:effectLst/>
                          <a:latin typeface="Cordia New" panose="020B0304020202020204" pitchFamily="34" charset="-34"/>
                          <a:cs typeface="Cordia New" panose="020B0304020202020204" pitchFamily="34" charset="-34"/>
                        </a:rPr>
                        <a:t>c</a:t>
                      </a:r>
                      <a:endParaRPr lang="en-US" sz="1800" b="1" dirty="0">
                        <a:solidFill>
                          <a:srgbClr val="0070C0"/>
                        </a:solidFill>
                        <a:effectLst/>
                        <a:latin typeface="Cordia New" panose="020B0304020202020204" pitchFamily="34" charset="-34"/>
                        <a:ea typeface="Times New Roman" panose="02020603050405020304" pitchFamily="18" charset="0"/>
                        <a:cs typeface="Cordia New" panose="020B0304020202020204" pitchFamily="34" charset="-34"/>
                      </a:endParaRPr>
                    </a:p>
                  </a:txBody>
                  <a:tcPr marL="51435" marR="51435" marT="0" marB="0"/>
                </a:tc>
                <a:extLst>
                  <a:ext uri="{0D108BD9-81ED-4DB2-BD59-A6C34878D82A}">
                    <a16:rowId xmlns:a16="http://schemas.microsoft.com/office/drawing/2014/main" val="1185421193"/>
                  </a:ext>
                </a:extLst>
              </a:tr>
            </a:tbl>
          </a:graphicData>
        </a:graphic>
      </p:graphicFrame>
      <p:grpSp>
        <p:nvGrpSpPr>
          <p:cNvPr id="12" name="Group 11">
            <a:extLst>
              <a:ext uri="{FF2B5EF4-FFF2-40B4-BE49-F238E27FC236}">
                <a16:creationId xmlns:a16="http://schemas.microsoft.com/office/drawing/2014/main" id="{2DAAD0AD-07F9-4B37-962A-A4FC04844877}"/>
              </a:ext>
            </a:extLst>
          </p:cNvPr>
          <p:cNvGrpSpPr/>
          <p:nvPr/>
        </p:nvGrpSpPr>
        <p:grpSpPr>
          <a:xfrm>
            <a:off x="152907" y="197473"/>
            <a:ext cx="6801473" cy="443630"/>
            <a:chOff x="366271" y="188584"/>
            <a:chExt cx="9068630" cy="591506"/>
          </a:xfrm>
        </p:grpSpPr>
        <p:cxnSp>
          <p:nvCxnSpPr>
            <p:cNvPr id="13" name="ตัวเชื่อมต่อตรง 7">
              <a:extLst>
                <a:ext uri="{FF2B5EF4-FFF2-40B4-BE49-F238E27FC236}">
                  <a16:creationId xmlns:a16="http://schemas.microsoft.com/office/drawing/2014/main" id="{F2A4E567-F75A-436A-AA7D-8DB2DD82037A}"/>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1CC3D7D8-68CC-4BFE-8DB1-6CCE1DF1022A}"/>
                </a:ext>
              </a:extLst>
            </p:cNvPr>
            <p:cNvGrpSpPr/>
            <p:nvPr/>
          </p:nvGrpSpPr>
          <p:grpSpPr>
            <a:xfrm>
              <a:off x="366271" y="188584"/>
              <a:ext cx="9068630" cy="591506"/>
              <a:chOff x="366271" y="188584"/>
              <a:chExt cx="9068630" cy="591506"/>
            </a:xfrm>
          </p:grpSpPr>
          <p:sp>
            <p:nvSpPr>
              <p:cNvPr id="15" name="TextBox 14">
                <a:extLst>
                  <a:ext uri="{FF2B5EF4-FFF2-40B4-BE49-F238E27FC236}">
                    <a16:creationId xmlns:a16="http://schemas.microsoft.com/office/drawing/2014/main" id="{60A48345-7F2C-483F-A7AA-AB11E2C9B4F0}"/>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16" name="ตัวเชื่อมต่อตรง 8">
                <a:extLst>
                  <a:ext uri="{FF2B5EF4-FFF2-40B4-BE49-F238E27FC236}">
                    <a16:creationId xmlns:a16="http://schemas.microsoft.com/office/drawing/2014/main" id="{216C6E26-44B9-49D6-9FAD-13095A71B5B8}"/>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93F607A0-285F-4819-B119-2F84586B2591}"/>
                  </a:ext>
                </a:extLst>
              </p:cNvPr>
              <p:cNvGrpSpPr/>
              <p:nvPr/>
            </p:nvGrpSpPr>
            <p:grpSpPr>
              <a:xfrm>
                <a:off x="8791959" y="188584"/>
                <a:ext cx="642942" cy="591506"/>
                <a:chOff x="8723795" y="1304447"/>
                <a:chExt cx="642942" cy="591506"/>
              </a:xfrm>
            </p:grpSpPr>
            <p:pic>
              <p:nvPicPr>
                <p:cNvPr id="18" name="ตัวยึดเนื้อหา 3" descr="logo.jpg">
                  <a:extLst>
                    <a:ext uri="{FF2B5EF4-FFF2-40B4-BE49-F238E27FC236}">
                      <a16:creationId xmlns:a16="http://schemas.microsoft.com/office/drawing/2014/main" id="{A082B9E8-A6C5-4CC0-997C-3F74D53B7E0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9" name="Oval 18">
                  <a:extLst>
                    <a:ext uri="{FF2B5EF4-FFF2-40B4-BE49-F238E27FC236}">
                      <a16:creationId xmlns:a16="http://schemas.microsoft.com/office/drawing/2014/main" id="{567671D3-FCBA-4744-AF7C-1E52BC06BA15}"/>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
        <p:nvSpPr>
          <p:cNvPr id="10" name="TextBox 9">
            <a:extLst>
              <a:ext uri="{FF2B5EF4-FFF2-40B4-BE49-F238E27FC236}">
                <a16:creationId xmlns:a16="http://schemas.microsoft.com/office/drawing/2014/main" id="{BDC21CE5-FA10-4E58-B553-42722DB5A589}"/>
              </a:ext>
            </a:extLst>
          </p:cNvPr>
          <p:cNvSpPr txBox="1"/>
          <p:nvPr/>
        </p:nvSpPr>
        <p:spPr>
          <a:xfrm>
            <a:off x="193194" y="1023427"/>
            <a:ext cx="8561740" cy="369332"/>
          </a:xfrm>
          <a:prstGeom prst="rect">
            <a:avLst/>
          </a:prstGeom>
          <a:noFill/>
        </p:spPr>
        <p:txBody>
          <a:bodyPr wrap="square" rtlCol="0">
            <a:spAutoFit/>
          </a:bodyPr>
          <a:lstStyle/>
          <a:p>
            <a:r>
              <a:rPr lang="th-TH" sz="1800" b="1" dirty="0">
                <a:solidFill>
                  <a:schemeClr val="accent2">
                    <a:lumMod val="50000"/>
                  </a:schemeClr>
                </a:solidFill>
                <a:latin typeface="Cordia New" panose="020B0304020202020204" pitchFamily="34" charset="-34"/>
                <a:cs typeface="Cordia New" panose="020B0304020202020204" pitchFamily="34" charset="-34"/>
              </a:rPr>
              <a:t>การทดลองใช้สมุนไพร</a:t>
            </a:r>
            <a:r>
              <a:rPr lang="en-US" sz="1800" b="1" dirty="0">
                <a:solidFill>
                  <a:schemeClr val="accent2">
                    <a:lumMod val="50000"/>
                  </a:schemeClr>
                </a:solidFill>
                <a:latin typeface="Cordia New" panose="020B0304020202020204" pitchFamily="34" charset="-34"/>
                <a:cs typeface="Cordia New" panose="020B0304020202020204" pitchFamily="34" charset="-34"/>
              </a:rPr>
              <a:t> X </a:t>
            </a:r>
            <a:r>
              <a:rPr lang="th-TH" sz="1800" b="1" dirty="0">
                <a:solidFill>
                  <a:schemeClr val="accent2">
                    <a:lumMod val="50000"/>
                  </a:schemeClr>
                </a:solidFill>
                <a:latin typeface="Cordia New" panose="020B0304020202020204" pitchFamily="34" charset="-34"/>
                <a:cs typeface="Cordia New" panose="020B0304020202020204" pitchFamily="34" charset="-34"/>
              </a:rPr>
              <a:t>ผสมกับอาหารปลาที่อัตรา</a:t>
            </a:r>
            <a:r>
              <a:rPr lang="en-US" sz="1800" b="1" dirty="0">
                <a:solidFill>
                  <a:schemeClr val="accent2">
                    <a:lumMod val="50000"/>
                  </a:schemeClr>
                </a:solidFill>
                <a:latin typeface="Cordia New" panose="020B0304020202020204" pitchFamily="34" charset="-34"/>
                <a:cs typeface="Cordia New" panose="020B0304020202020204" pitchFamily="34" charset="-34"/>
              </a:rPr>
              <a:t> 0, 0.5, 1.0 </a:t>
            </a:r>
            <a:r>
              <a:rPr lang="th-TH" sz="1800" b="1" dirty="0">
                <a:solidFill>
                  <a:schemeClr val="accent2">
                    <a:lumMod val="50000"/>
                  </a:schemeClr>
                </a:solidFill>
                <a:latin typeface="Cordia New" panose="020B0304020202020204" pitchFamily="34" charset="-34"/>
                <a:cs typeface="Cordia New" panose="020B0304020202020204" pitchFamily="34" charset="-34"/>
              </a:rPr>
              <a:t>และ</a:t>
            </a:r>
            <a:r>
              <a:rPr lang="en-US" sz="1800" b="1" dirty="0">
                <a:solidFill>
                  <a:schemeClr val="accent2">
                    <a:lumMod val="50000"/>
                  </a:schemeClr>
                </a:solidFill>
                <a:latin typeface="Cordia New" panose="020B0304020202020204" pitchFamily="34" charset="-34"/>
                <a:cs typeface="Cordia New" panose="020B0304020202020204" pitchFamily="34" charset="-34"/>
              </a:rPr>
              <a:t> 1.5 mg/kg </a:t>
            </a:r>
            <a:r>
              <a:rPr lang="th-TH" sz="1800" b="1" dirty="0">
                <a:solidFill>
                  <a:schemeClr val="accent2">
                    <a:lumMod val="50000"/>
                  </a:schemeClr>
                </a:solidFill>
                <a:latin typeface="Cordia New" panose="020B0304020202020204" pitchFamily="34" charset="-34"/>
                <a:cs typeface="Cordia New" panose="020B0304020202020204" pitchFamily="34" charset="-34"/>
              </a:rPr>
              <a:t>เพื่อเพิ่มภูมิคุ้มกันและการเจริญเติบโตของกุ้ง</a:t>
            </a:r>
            <a:endParaRPr lang="en-US" sz="1800" b="1" dirty="0">
              <a:solidFill>
                <a:schemeClr val="accent2">
                  <a:lumMod val="50000"/>
                </a:schemeClr>
              </a:solidFill>
              <a:latin typeface="Cordia New" panose="020B0304020202020204" pitchFamily="34" charset="-34"/>
              <a:cs typeface="Cordia New" panose="020B0304020202020204" pitchFamily="34" charset="-34"/>
            </a:endParaRPr>
          </a:p>
        </p:txBody>
      </p:sp>
      <p:grpSp>
        <p:nvGrpSpPr>
          <p:cNvPr id="32" name="Group 31">
            <a:extLst>
              <a:ext uri="{FF2B5EF4-FFF2-40B4-BE49-F238E27FC236}">
                <a16:creationId xmlns:a16="http://schemas.microsoft.com/office/drawing/2014/main" id="{4616C9DD-98EF-4D58-BC6E-410A3CEAE9AE}"/>
              </a:ext>
            </a:extLst>
          </p:cNvPr>
          <p:cNvGrpSpPr/>
          <p:nvPr/>
        </p:nvGrpSpPr>
        <p:grpSpPr>
          <a:xfrm>
            <a:off x="412987" y="2931790"/>
            <a:ext cx="6607285" cy="1938662"/>
            <a:chOff x="412987" y="2931790"/>
            <a:chExt cx="6607285" cy="1938662"/>
          </a:xfrm>
        </p:grpSpPr>
        <p:graphicFrame>
          <p:nvGraphicFramePr>
            <p:cNvPr id="21" name="Chart 20">
              <a:extLst>
                <a:ext uri="{FF2B5EF4-FFF2-40B4-BE49-F238E27FC236}">
                  <a16:creationId xmlns:a16="http://schemas.microsoft.com/office/drawing/2014/main" id="{821AF3CB-F6F5-4DE3-A2CB-D3AAB54EEBEA}"/>
                </a:ext>
              </a:extLst>
            </p:cNvPr>
            <p:cNvGraphicFramePr>
              <a:graphicFrameLocks/>
            </p:cNvGraphicFramePr>
            <p:nvPr>
              <p:extLst>
                <p:ext uri="{D42A27DB-BD31-4B8C-83A1-F6EECF244321}">
                  <p14:modId xmlns:p14="http://schemas.microsoft.com/office/powerpoint/2010/main" val="790656436"/>
                </p:ext>
              </p:extLst>
            </p:nvPr>
          </p:nvGraphicFramePr>
          <p:xfrm>
            <a:off x="412987" y="3232671"/>
            <a:ext cx="3040055" cy="16377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Chart 22">
              <a:extLst>
                <a:ext uri="{FF2B5EF4-FFF2-40B4-BE49-F238E27FC236}">
                  <a16:creationId xmlns:a16="http://schemas.microsoft.com/office/drawing/2014/main" id="{93460554-3F76-453D-8DA8-DB34CF01C367}"/>
                </a:ext>
              </a:extLst>
            </p:cNvPr>
            <p:cNvGraphicFramePr>
              <a:graphicFrameLocks/>
            </p:cNvGraphicFramePr>
            <p:nvPr>
              <p:extLst>
                <p:ext uri="{D42A27DB-BD31-4B8C-83A1-F6EECF244321}">
                  <p14:modId xmlns:p14="http://schemas.microsoft.com/office/powerpoint/2010/main" val="506814490"/>
                </p:ext>
              </p:extLst>
            </p:nvPr>
          </p:nvGraphicFramePr>
          <p:xfrm>
            <a:off x="3599689" y="3247140"/>
            <a:ext cx="3040055" cy="1623312"/>
          </p:xfrm>
          <a:graphic>
            <a:graphicData uri="http://schemas.openxmlformats.org/drawingml/2006/chart">
              <c:chart xmlns:c="http://schemas.openxmlformats.org/drawingml/2006/chart" xmlns:r="http://schemas.openxmlformats.org/officeDocument/2006/relationships" r:id="rId6"/>
            </a:graphicData>
          </a:graphic>
        </p:graphicFrame>
        <p:sp>
          <p:nvSpPr>
            <p:cNvPr id="7" name="Arrow: Down 6">
              <a:extLst>
                <a:ext uri="{FF2B5EF4-FFF2-40B4-BE49-F238E27FC236}">
                  <a16:creationId xmlns:a16="http://schemas.microsoft.com/office/drawing/2014/main" id="{74E187BF-D84D-4BCE-B691-FC3F8DBA7688}"/>
                </a:ext>
              </a:extLst>
            </p:cNvPr>
            <p:cNvSpPr/>
            <p:nvPr/>
          </p:nvSpPr>
          <p:spPr>
            <a:xfrm>
              <a:off x="3453042" y="2931790"/>
              <a:ext cx="326870" cy="31535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C718C5E-CD5B-4D16-B92B-72A40C43DF55}"/>
                </a:ext>
              </a:extLst>
            </p:cNvPr>
            <p:cNvSpPr txBox="1"/>
            <p:nvPr/>
          </p:nvSpPr>
          <p:spPr>
            <a:xfrm>
              <a:off x="3923928" y="2931790"/>
              <a:ext cx="3096344" cy="369332"/>
            </a:xfrm>
            <a:prstGeom prst="rect">
              <a:avLst/>
            </a:prstGeom>
            <a:noFill/>
          </p:spPr>
          <p:txBody>
            <a:bodyPr wrap="square" rtlCol="0">
              <a:spAutoFit/>
            </a:bodyPr>
            <a:lstStyle/>
            <a:p>
              <a:r>
                <a:rPr lang="th-TH" sz="1800" b="1" i="1" dirty="0">
                  <a:solidFill>
                    <a:schemeClr val="accent6">
                      <a:lumMod val="60000"/>
                      <a:lumOff val="40000"/>
                    </a:schemeClr>
                  </a:solidFill>
                  <a:latin typeface="Cordia New" panose="020B0304020202020204" pitchFamily="34" charset="-34"/>
                  <a:cs typeface="Cordia New" panose="020B0304020202020204" pitchFamily="34" charset="-34"/>
                </a:rPr>
                <a:t>แสดงในรูปกราฟ เห็นแนวโน้มชัดเจนกว่า</a:t>
              </a:r>
              <a:endParaRPr lang="en-US" sz="1800" b="1" i="1" dirty="0">
                <a:solidFill>
                  <a:schemeClr val="accent6">
                    <a:lumMod val="60000"/>
                    <a:lumOff val="40000"/>
                  </a:schemeClr>
                </a:solidFill>
                <a:latin typeface="Cordia New" panose="020B0304020202020204" pitchFamily="34" charset="-34"/>
                <a:cs typeface="Cordia New" panose="020B0304020202020204" pitchFamily="34" charset="-34"/>
              </a:endParaRPr>
            </a:p>
          </p:txBody>
        </p:sp>
        <p:grpSp>
          <p:nvGrpSpPr>
            <p:cNvPr id="22" name="Group 21">
              <a:extLst>
                <a:ext uri="{FF2B5EF4-FFF2-40B4-BE49-F238E27FC236}">
                  <a16:creationId xmlns:a16="http://schemas.microsoft.com/office/drawing/2014/main" id="{4012045A-2ACC-4C9A-841B-95C81E209A2A}"/>
                </a:ext>
              </a:extLst>
            </p:cNvPr>
            <p:cNvGrpSpPr/>
            <p:nvPr/>
          </p:nvGrpSpPr>
          <p:grpSpPr>
            <a:xfrm>
              <a:off x="921472" y="3464976"/>
              <a:ext cx="2408941" cy="527257"/>
              <a:chOff x="921472" y="3464976"/>
              <a:chExt cx="2408941" cy="527257"/>
            </a:xfrm>
          </p:grpSpPr>
          <p:sp>
            <p:nvSpPr>
              <p:cNvPr id="20" name="TextBox 19">
                <a:extLst>
                  <a:ext uri="{FF2B5EF4-FFF2-40B4-BE49-F238E27FC236}">
                    <a16:creationId xmlns:a16="http://schemas.microsoft.com/office/drawing/2014/main" id="{4A8BF7B7-8127-46C8-979F-CB99033A213E}"/>
                  </a:ext>
                </a:extLst>
              </p:cNvPr>
              <p:cNvSpPr txBox="1"/>
              <p:nvPr/>
            </p:nvSpPr>
            <p:spPr>
              <a:xfrm>
                <a:off x="921472" y="3618865"/>
                <a:ext cx="236785" cy="307777"/>
              </a:xfrm>
              <a:prstGeom prst="rect">
                <a:avLst/>
              </a:prstGeom>
              <a:noFill/>
            </p:spPr>
            <p:txBody>
              <a:bodyPr wrap="square" rtlCol="0">
                <a:spAutoFit/>
              </a:bodyPr>
              <a:lstStyle/>
              <a:p>
                <a:r>
                  <a:rPr lang="en-US" dirty="0"/>
                  <a:t>c</a:t>
                </a:r>
              </a:p>
            </p:txBody>
          </p:sp>
          <p:sp>
            <p:nvSpPr>
              <p:cNvPr id="24" name="TextBox 23">
                <a:extLst>
                  <a:ext uri="{FF2B5EF4-FFF2-40B4-BE49-F238E27FC236}">
                    <a16:creationId xmlns:a16="http://schemas.microsoft.com/office/drawing/2014/main" id="{9382F69E-C7B1-43C4-B971-DE88E4D9EC05}"/>
                  </a:ext>
                </a:extLst>
              </p:cNvPr>
              <p:cNvSpPr txBox="1"/>
              <p:nvPr/>
            </p:nvSpPr>
            <p:spPr>
              <a:xfrm>
                <a:off x="1547664" y="3530568"/>
                <a:ext cx="432048" cy="307777"/>
              </a:xfrm>
              <a:prstGeom prst="rect">
                <a:avLst/>
              </a:prstGeom>
              <a:noFill/>
            </p:spPr>
            <p:txBody>
              <a:bodyPr wrap="square" rtlCol="0">
                <a:spAutoFit/>
              </a:bodyPr>
              <a:lstStyle/>
              <a:p>
                <a:r>
                  <a:rPr lang="en-US" dirty="0"/>
                  <a:t>ab</a:t>
                </a:r>
              </a:p>
            </p:txBody>
          </p:sp>
          <p:sp>
            <p:nvSpPr>
              <p:cNvPr id="25" name="TextBox 24">
                <a:extLst>
                  <a:ext uri="{FF2B5EF4-FFF2-40B4-BE49-F238E27FC236}">
                    <a16:creationId xmlns:a16="http://schemas.microsoft.com/office/drawing/2014/main" id="{9ADC1A6C-7C05-459E-9C0C-7209E8120A37}"/>
                  </a:ext>
                </a:extLst>
              </p:cNvPr>
              <p:cNvSpPr txBox="1"/>
              <p:nvPr/>
            </p:nvSpPr>
            <p:spPr>
              <a:xfrm>
                <a:off x="2281632" y="3464976"/>
                <a:ext cx="236785" cy="307777"/>
              </a:xfrm>
              <a:prstGeom prst="rect">
                <a:avLst/>
              </a:prstGeom>
              <a:noFill/>
            </p:spPr>
            <p:txBody>
              <a:bodyPr wrap="square" rtlCol="0">
                <a:spAutoFit/>
              </a:bodyPr>
              <a:lstStyle/>
              <a:p>
                <a:r>
                  <a:rPr lang="en-US" dirty="0"/>
                  <a:t>a</a:t>
                </a:r>
              </a:p>
            </p:txBody>
          </p:sp>
          <p:sp>
            <p:nvSpPr>
              <p:cNvPr id="26" name="TextBox 25">
                <a:extLst>
                  <a:ext uri="{FF2B5EF4-FFF2-40B4-BE49-F238E27FC236}">
                    <a16:creationId xmlns:a16="http://schemas.microsoft.com/office/drawing/2014/main" id="{1FD3972D-31E2-41C9-8952-55631821B717}"/>
                  </a:ext>
                </a:extLst>
              </p:cNvPr>
              <p:cNvSpPr txBox="1"/>
              <p:nvPr/>
            </p:nvSpPr>
            <p:spPr>
              <a:xfrm>
                <a:off x="2898365" y="3684456"/>
                <a:ext cx="432048" cy="307777"/>
              </a:xfrm>
              <a:prstGeom prst="rect">
                <a:avLst/>
              </a:prstGeom>
              <a:noFill/>
            </p:spPr>
            <p:txBody>
              <a:bodyPr wrap="square" rtlCol="0">
                <a:spAutoFit/>
              </a:bodyPr>
              <a:lstStyle/>
              <a:p>
                <a:r>
                  <a:rPr lang="en-US" dirty="0" err="1"/>
                  <a:t>bc</a:t>
                </a:r>
                <a:endParaRPr lang="en-US" dirty="0"/>
              </a:p>
            </p:txBody>
          </p:sp>
        </p:grpSp>
        <p:sp>
          <p:nvSpPr>
            <p:cNvPr id="28" name="TextBox 27">
              <a:extLst>
                <a:ext uri="{FF2B5EF4-FFF2-40B4-BE49-F238E27FC236}">
                  <a16:creationId xmlns:a16="http://schemas.microsoft.com/office/drawing/2014/main" id="{CB93B508-9E18-4A51-965F-AB1222B4AD4A}"/>
                </a:ext>
              </a:extLst>
            </p:cNvPr>
            <p:cNvSpPr txBox="1"/>
            <p:nvPr/>
          </p:nvSpPr>
          <p:spPr>
            <a:xfrm>
              <a:off x="4095263" y="4058795"/>
              <a:ext cx="236785" cy="307777"/>
            </a:xfrm>
            <a:prstGeom prst="rect">
              <a:avLst/>
            </a:prstGeom>
            <a:noFill/>
          </p:spPr>
          <p:txBody>
            <a:bodyPr wrap="square" rtlCol="0">
              <a:spAutoFit/>
            </a:bodyPr>
            <a:lstStyle/>
            <a:p>
              <a:r>
                <a:rPr lang="en-US" dirty="0"/>
                <a:t>d</a:t>
              </a:r>
            </a:p>
          </p:txBody>
        </p:sp>
        <p:sp>
          <p:nvSpPr>
            <p:cNvPr id="29" name="TextBox 28">
              <a:extLst>
                <a:ext uri="{FF2B5EF4-FFF2-40B4-BE49-F238E27FC236}">
                  <a16:creationId xmlns:a16="http://schemas.microsoft.com/office/drawing/2014/main" id="{5377EC36-CAFA-4EF6-A792-FAF4215B0A8C}"/>
                </a:ext>
              </a:extLst>
            </p:cNvPr>
            <p:cNvSpPr txBox="1"/>
            <p:nvPr/>
          </p:nvSpPr>
          <p:spPr>
            <a:xfrm>
              <a:off x="4739487" y="3684457"/>
              <a:ext cx="432048" cy="307777"/>
            </a:xfrm>
            <a:prstGeom prst="rect">
              <a:avLst/>
            </a:prstGeom>
            <a:noFill/>
          </p:spPr>
          <p:txBody>
            <a:bodyPr wrap="square" rtlCol="0">
              <a:spAutoFit/>
            </a:bodyPr>
            <a:lstStyle/>
            <a:p>
              <a:r>
                <a:rPr lang="en-US" dirty="0"/>
                <a:t>b</a:t>
              </a:r>
            </a:p>
          </p:txBody>
        </p:sp>
        <p:sp>
          <p:nvSpPr>
            <p:cNvPr id="30" name="TextBox 29">
              <a:extLst>
                <a:ext uri="{FF2B5EF4-FFF2-40B4-BE49-F238E27FC236}">
                  <a16:creationId xmlns:a16="http://schemas.microsoft.com/office/drawing/2014/main" id="{5AA33D21-7626-4F5E-9F49-A696316D5BB3}"/>
                </a:ext>
              </a:extLst>
            </p:cNvPr>
            <p:cNvSpPr txBox="1"/>
            <p:nvPr/>
          </p:nvSpPr>
          <p:spPr>
            <a:xfrm>
              <a:off x="5366238" y="3618865"/>
              <a:ext cx="236785" cy="307777"/>
            </a:xfrm>
            <a:prstGeom prst="rect">
              <a:avLst/>
            </a:prstGeom>
            <a:noFill/>
          </p:spPr>
          <p:txBody>
            <a:bodyPr wrap="square" rtlCol="0">
              <a:spAutoFit/>
            </a:bodyPr>
            <a:lstStyle/>
            <a:p>
              <a:r>
                <a:rPr lang="en-US" dirty="0"/>
                <a:t>a</a:t>
              </a:r>
            </a:p>
          </p:txBody>
        </p:sp>
        <p:sp>
          <p:nvSpPr>
            <p:cNvPr id="31" name="TextBox 30">
              <a:extLst>
                <a:ext uri="{FF2B5EF4-FFF2-40B4-BE49-F238E27FC236}">
                  <a16:creationId xmlns:a16="http://schemas.microsoft.com/office/drawing/2014/main" id="{567A77BE-922A-43CE-8B02-E918CC362D74}"/>
                </a:ext>
              </a:extLst>
            </p:cNvPr>
            <p:cNvSpPr txBox="1"/>
            <p:nvPr/>
          </p:nvSpPr>
          <p:spPr>
            <a:xfrm>
              <a:off x="6012160" y="3838345"/>
              <a:ext cx="432048" cy="307777"/>
            </a:xfrm>
            <a:prstGeom prst="rect">
              <a:avLst/>
            </a:prstGeom>
            <a:noFill/>
          </p:spPr>
          <p:txBody>
            <a:bodyPr wrap="square" rtlCol="0">
              <a:spAutoFit/>
            </a:bodyPr>
            <a:lstStyle/>
            <a:p>
              <a:r>
                <a:rPr lang="en-US" dirty="0"/>
                <a:t>c</a:t>
              </a:r>
            </a:p>
          </p:txBody>
        </p:sp>
      </p:grpSp>
      <p:sp>
        <p:nvSpPr>
          <p:cNvPr id="27" name="Title 1">
            <a:extLst>
              <a:ext uri="{FF2B5EF4-FFF2-40B4-BE49-F238E27FC236}">
                <a16:creationId xmlns:a16="http://schemas.microsoft.com/office/drawing/2014/main" id="{A6016C0F-E368-4803-8D40-8B25FD95B491}"/>
              </a:ext>
            </a:extLst>
          </p:cNvPr>
          <p:cNvSpPr>
            <a:spLocks noGrp="1"/>
          </p:cNvSpPr>
          <p:nvPr>
            <p:ph type="title"/>
          </p:nvPr>
        </p:nvSpPr>
        <p:spPr>
          <a:xfrm>
            <a:off x="1547664" y="610196"/>
            <a:ext cx="4213844" cy="543008"/>
          </a:xfrm>
          <a:noFill/>
        </p:spPr>
        <p:txBody>
          <a:bodyPr/>
          <a:lstStyle/>
          <a:p>
            <a:r>
              <a:rPr lang="th-TH" sz="2800" i="1" dirty="0">
                <a:solidFill>
                  <a:srgbClr val="C00000"/>
                </a:solidFill>
                <a:latin typeface="Cordia New" panose="020B0304020202020204" pitchFamily="34" charset="-34"/>
                <a:cs typeface="Cordia New" panose="020B0304020202020204" pitchFamily="34" charset="-34"/>
              </a:rPr>
              <a:t>ตัวอย่างการนำเสนอเป็นภาพดีกว่าตาราง</a:t>
            </a:r>
            <a:endParaRPr lang="en-US" sz="2800" i="1" dirty="0">
              <a:solidFill>
                <a:srgbClr val="C00000"/>
              </a:solidFill>
              <a:latin typeface="Cordia New" panose="020B0304020202020204" pitchFamily="34" charset="-34"/>
              <a:cs typeface="Cordia New" panose="020B0304020202020204" pitchFamily="34" charset="-34"/>
            </a:endParaRPr>
          </a:p>
        </p:txBody>
      </p:sp>
    </p:spTree>
    <p:extLst>
      <p:ext uri="{BB962C8B-B14F-4D97-AF65-F5344CB8AC3E}">
        <p14:creationId xmlns:p14="http://schemas.microsoft.com/office/powerpoint/2010/main" val="74431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A2A77A-DC1C-470B-B385-18BEB818420B}"/>
              </a:ext>
            </a:extLst>
          </p:cNvPr>
          <p:cNvSpPr>
            <a:spLocks noGrp="1"/>
          </p:cNvSpPr>
          <p:nvPr>
            <p:ph type="sldNum" idx="12"/>
          </p:nvPr>
        </p:nvSpPr>
        <p:spPr/>
        <p:txBody>
          <a:bodyPr/>
          <a:lstStyle/>
          <a:p>
            <a:pPr marL="0" lvl="0" indent="0">
              <a:spcBef>
                <a:spcPts val="0"/>
              </a:spcBef>
              <a:buNone/>
            </a:pPr>
            <a:fld id="{00000000-1234-1234-1234-123412341234}" type="slidenum">
              <a:rPr lang="en" smtClean="0"/>
              <a:pPr marL="0" lvl="0" indent="0">
                <a:spcBef>
                  <a:spcPts val="0"/>
                </a:spcBef>
                <a:buNone/>
              </a:pPr>
              <a:t>35</a:t>
            </a:fld>
            <a:endParaRPr lang="en"/>
          </a:p>
        </p:txBody>
      </p:sp>
      <p:pic>
        <p:nvPicPr>
          <p:cNvPr id="5" name="Content Placeholder 4">
            <a:extLst>
              <a:ext uri="{FF2B5EF4-FFF2-40B4-BE49-F238E27FC236}">
                <a16:creationId xmlns:a16="http://schemas.microsoft.com/office/drawing/2014/main" id="{850CBF6C-75CB-44B7-A4A5-7A0793E13D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641103"/>
            <a:ext cx="2667408" cy="4443794"/>
          </a:xfrm>
          <a:prstGeom prst="rect">
            <a:avLst/>
          </a:prstGeom>
          <a:noFill/>
          <a:ln>
            <a:noFill/>
          </a:ln>
        </p:spPr>
      </p:pic>
      <p:sp>
        <p:nvSpPr>
          <p:cNvPr id="6" name="TextBox 5">
            <a:extLst>
              <a:ext uri="{FF2B5EF4-FFF2-40B4-BE49-F238E27FC236}">
                <a16:creationId xmlns:a16="http://schemas.microsoft.com/office/drawing/2014/main" id="{F398BD3D-4B86-4158-9533-5470969BB57A}"/>
              </a:ext>
            </a:extLst>
          </p:cNvPr>
          <p:cNvSpPr txBox="1"/>
          <p:nvPr/>
        </p:nvSpPr>
        <p:spPr>
          <a:xfrm rot="2097885">
            <a:off x="5062684" y="988540"/>
            <a:ext cx="2799310" cy="369332"/>
          </a:xfrm>
          <a:prstGeom prst="rect">
            <a:avLst/>
          </a:prstGeom>
          <a:noFill/>
        </p:spPr>
        <p:txBody>
          <a:bodyPr wrap="square" rtlCol="0">
            <a:spAutoFit/>
          </a:bodyPr>
          <a:lstStyle/>
          <a:p>
            <a:r>
              <a:rPr lang="en-US" sz="1800" dirty="0">
                <a:solidFill>
                  <a:schemeClr val="bg1">
                    <a:lumMod val="85000"/>
                  </a:schemeClr>
                </a:solidFill>
              </a:rPr>
              <a:t>Weird error bars</a:t>
            </a:r>
          </a:p>
        </p:txBody>
      </p:sp>
      <p:sp>
        <p:nvSpPr>
          <p:cNvPr id="7" name="TextBox 6">
            <a:extLst>
              <a:ext uri="{FF2B5EF4-FFF2-40B4-BE49-F238E27FC236}">
                <a16:creationId xmlns:a16="http://schemas.microsoft.com/office/drawing/2014/main" id="{78B0CB47-0C8D-4E0F-8296-7A66CA2B2327}"/>
              </a:ext>
            </a:extLst>
          </p:cNvPr>
          <p:cNvSpPr txBox="1"/>
          <p:nvPr/>
        </p:nvSpPr>
        <p:spPr>
          <a:xfrm rot="20012680">
            <a:off x="3842936" y="1121256"/>
            <a:ext cx="2799310" cy="369332"/>
          </a:xfrm>
          <a:prstGeom prst="rect">
            <a:avLst/>
          </a:prstGeom>
          <a:noFill/>
        </p:spPr>
        <p:txBody>
          <a:bodyPr wrap="square" rtlCol="0">
            <a:spAutoFit/>
          </a:bodyPr>
          <a:lstStyle/>
          <a:p>
            <a:r>
              <a:rPr lang="en-US" sz="1800" dirty="0">
                <a:solidFill>
                  <a:schemeClr val="bg1">
                    <a:lumMod val="85000"/>
                  </a:schemeClr>
                </a:solidFill>
              </a:rPr>
              <a:t>Weird error bars</a:t>
            </a:r>
          </a:p>
        </p:txBody>
      </p:sp>
      <p:sp>
        <p:nvSpPr>
          <p:cNvPr id="8" name="TextBox 7">
            <a:extLst>
              <a:ext uri="{FF2B5EF4-FFF2-40B4-BE49-F238E27FC236}">
                <a16:creationId xmlns:a16="http://schemas.microsoft.com/office/drawing/2014/main" id="{9908FC39-403E-4F12-8180-591175220B50}"/>
              </a:ext>
            </a:extLst>
          </p:cNvPr>
          <p:cNvSpPr txBox="1"/>
          <p:nvPr/>
        </p:nvSpPr>
        <p:spPr>
          <a:xfrm rot="2511319">
            <a:off x="5916914" y="3024652"/>
            <a:ext cx="2799310" cy="369332"/>
          </a:xfrm>
          <a:prstGeom prst="rect">
            <a:avLst/>
          </a:prstGeom>
          <a:noFill/>
        </p:spPr>
        <p:txBody>
          <a:bodyPr wrap="square" rtlCol="0">
            <a:spAutoFit/>
          </a:bodyPr>
          <a:lstStyle/>
          <a:p>
            <a:r>
              <a:rPr lang="en-US" sz="1800" dirty="0">
                <a:solidFill>
                  <a:schemeClr val="bg1">
                    <a:lumMod val="85000"/>
                  </a:schemeClr>
                </a:solidFill>
              </a:rPr>
              <a:t>Weird error bars</a:t>
            </a:r>
          </a:p>
        </p:txBody>
      </p:sp>
      <p:sp>
        <p:nvSpPr>
          <p:cNvPr id="9" name="TextBox 8">
            <a:extLst>
              <a:ext uri="{FF2B5EF4-FFF2-40B4-BE49-F238E27FC236}">
                <a16:creationId xmlns:a16="http://schemas.microsoft.com/office/drawing/2014/main" id="{E1C77AC9-3CD0-490E-B6D2-B49A610CCF9F}"/>
              </a:ext>
            </a:extLst>
          </p:cNvPr>
          <p:cNvSpPr txBox="1"/>
          <p:nvPr/>
        </p:nvSpPr>
        <p:spPr>
          <a:xfrm rot="476731">
            <a:off x="3237745" y="2243202"/>
            <a:ext cx="2799310" cy="369332"/>
          </a:xfrm>
          <a:prstGeom prst="rect">
            <a:avLst/>
          </a:prstGeom>
          <a:noFill/>
        </p:spPr>
        <p:txBody>
          <a:bodyPr wrap="square" rtlCol="0">
            <a:spAutoFit/>
          </a:bodyPr>
          <a:lstStyle/>
          <a:p>
            <a:r>
              <a:rPr lang="en-US" sz="1800" dirty="0">
                <a:solidFill>
                  <a:schemeClr val="bg1">
                    <a:lumMod val="85000"/>
                  </a:schemeClr>
                </a:solidFill>
              </a:rPr>
              <a:t>Weird error bars</a:t>
            </a:r>
          </a:p>
        </p:txBody>
      </p:sp>
      <p:sp>
        <p:nvSpPr>
          <p:cNvPr id="10" name="TextBox 9">
            <a:extLst>
              <a:ext uri="{FF2B5EF4-FFF2-40B4-BE49-F238E27FC236}">
                <a16:creationId xmlns:a16="http://schemas.microsoft.com/office/drawing/2014/main" id="{8BD41E15-C9BF-49BB-9B90-73CEADCFBA8D}"/>
              </a:ext>
            </a:extLst>
          </p:cNvPr>
          <p:cNvSpPr txBox="1"/>
          <p:nvPr/>
        </p:nvSpPr>
        <p:spPr>
          <a:xfrm rot="20445976">
            <a:off x="4633715" y="3037009"/>
            <a:ext cx="2799310" cy="369332"/>
          </a:xfrm>
          <a:prstGeom prst="rect">
            <a:avLst/>
          </a:prstGeom>
          <a:noFill/>
        </p:spPr>
        <p:txBody>
          <a:bodyPr wrap="square" rtlCol="0">
            <a:spAutoFit/>
          </a:bodyPr>
          <a:lstStyle/>
          <a:p>
            <a:r>
              <a:rPr lang="en-US" sz="1800" dirty="0">
                <a:solidFill>
                  <a:schemeClr val="bg1">
                    <a:lumMod val="85000"/>
                  </a:schemeClr>
                </a:solidFill>
              </a:rPr>
              <a:t>Weird error bars</a:t>
            </a:r>
          </a:p>
        </p:txBody>
      </p:sp>
      <p:sp>
        <p:nvSpPr>
          <p:cNvPr id="11" name="TextBox 10">
            <a:extLst>
              <a:ext uri="{FF2B5EF4-FFF2-40B4-BE49-F238E27FC236}">
                <a16:creationId xmlns:a16="http://schemas.microsoft.com/office/drawing/2014/main" id="{642DEB80-8947-4AF7-8CAF-62B444C470F5}"/>
              </a:ext>
            </a:extLst>
          </p:cNvPr>
          <p:cNvSpPr txBox="1"/>
          <p:nvPr/>
        </p:nvSpPr>
        <p:spPr>
          <a:xfrm rot="4164172">
            <a:off x="7293982" y="3947474"/>
            <a:ext cx="2799310" cy="369332"/>
          </a:xfrm>
          <a:prstGeom prst="rect">
            <a:avLst/>
          </a:prstGeom>
          <a:noFill/>
        </p:spPr>
        <p:txBody>
          <a:bodyPr wrap="square" rtlCol="0">
            <a:spAutoFit/>
          </a:bodyPr>
          <a:lstStyle/>
          <a:p>
            <a:r>
              <a:rPr lang="en-US" sz="1800" dirty="0">
                <a:solidFill>
                  <a:schemeClr val="bg1">
                    <a:lumMod val="85000"/>
                  </a:schemeClr>
                </a:solidFill>
              </a:rPr>
              <a:t>Weird error bars</a:t>
            </a:r>
          </a:p>
        </p:txBody>
      </p:sp>
      <p:sp>
        <p:nvSpPr>
          <p:cNvPr id="12" name="TextBox 11">
            <a:extLst>
              <a:ext uri="{FF2B5EF4-FFF2-40B4-BE49-F238E27FC236}">
                <a16:creationId xmlns:a16="http://schemas.microsoft.com/office/drawing/2014/main" id="{7E38034C-152F-4FC8-97BA-A4C7F66942EA}"/>
              </a:ext>
            </a:extLst>
          </p:cNvPr>
          <p:cNvSpPr txBox="1"/>
          <p:nvPr/>
        </p:nvSpPr>
        <p:spPr>
          <a:xfrm rot="600711">
            <a:off x="3419418" y="4279902"/>
            <a:ext cx="2799310" cy="369332"/>
          </a:xfrm>
          <a:prstGeom prst="rect">
            <a:avLst/>
          </a:prstGeom>
          <a:noFill/>
        </p:spPr>
        <p:txBody>
          <a:bodyPr wrap="square" rtlCol="0">
            <a:spAutoFit/>
          </a:bodyPr>
          <a:lstStyle/>
          <a:p>
            <a:r>
              <a:rPr lang="en-US" sz="1800" dirty="0">
                <a:solidFill>
                  <a:schemeClr val="bg1">
                    <a:lumMod val="85000"/>
                  </a:schemeClr>
                </a:solidFill>
              </a:rPr>
              <a:t>Weird error bars</a:t>
            </a:r>
          </a:p>
        </p:txBody>
      </p:sp>
      <p:sp>
        <p:nvSpPr>
          <p:cNvPr id="13" name="TextBox 12">
            <a:extLst>
              <a:ext uri="{FF2B5EF4-FFF2-40B4-BE49-F238E27FC236}">
                <a16:creationId xmlns:a16="http://schemas.microsoft.com/office/drawing/2014/main" id="{3AD38866-6CAB-4C55-B610-BD7D0D0BC1B6}"/>
              </a:ext>
            </a:extLst>
          </p:cNvPr>
          <p:cNvSpPr txBox="1"/>
          <p:nvPr/>
        </p:nvSpPr>
        <p:spPr>
          <a:xfrm rot="808647">
            <a:off x="5303257" y="4333572"/>
            <a:ext cx="2799310" cy="369332"/>
          </a:xfrm>
          <a:prstGeom prst="rect">
            <a:avLst/>
          </a:prstGeom>
          <a:noFill/>
        </p:spPr>
        <p:txBody>
          <a:bodyPr wrap="square" rtlCol="0">
            <a:spAutoFit/>
          </a:bodyPr>
          <a:lstStyle/>
          <a:p>
            <a:r>
              <a:rPr lang="en-US" sz="1800" dirty="0">
                <a:solidFill>
                  <a:schemeClr val="bg1">
                    <a:lumMod val="85000"/>
                  </a:schemeClr>
                </a:solidFill>
              </a:rPr>
              <a:t>Weird error bars</a:t>
            </a:r>
          </a:p>
        </p:txBody>
      </p:sp>
      <p:sp>
        <p:nvSpPr>
          <p:cNvPr id="14" name="TextBox 13">
            <a:extLst>
              <a:ext uri="{FF2B5EF4-FFF2-40B4-BE49-F238E27FC236}">
                <a16:creationId xmlns:a16="http://schemas.microsoft.com/office/drawing/2014/main" id="{6BD8B842-6F36-4276-9168-72F0BE7A1BBC}"/>
              </a:ext>
            </a:extLst>
          </p:cNvPr>
          <p:cNvSpPr txBox="1"/>
          <p:nvPr/>
        </p:nvSpPr>
        <p:spPr>
          <a:xfrm rot="707826">
            <a:off x="6047501" y="1916315"/>
            <a:ext cx="2799310" cy="369332"/>
          </a:xfrm>
          <a:prstGeom prst="rect">
            <a:avLst/>
          </a:prstGeom>
          <a:noFill/>
        </p:spPr>
        <p:txBody>
          <a:bodyPr wrap="square" rtlCol="0">
            <a:spAutoFit/>
          </a:bodyPr>
          <a:lstStyle/>
          <a:p>
            <a:r>
              <a:rPr lang="en-US" sz="1800" dirty="0">
                <a:solidFill>
                  <a:schemeClr val="bg1">
                    <a:lumMod val="85000"/>
                  </a:schemeClr>
                </a:solidFill>
              </a:rPr>
              <a:t>Weird error bars</a:t>
            </a:r>
          </a:p>
        </p:txBody>
      </p:sp>
      <p:sp>
        <p:nvSpPr>
          <p:cNvPr id="15" name="TextBox 14">
            <a:extLst>
              <a:ext uri="{FF2B5EF4-FFF2-40B4-BE49-F238E27FC236}">
                <a16:creationId xmlns:a16="http://schemas.microsoft.com/office/drawing/2014/main" id="{04071B64-8E10-4B35-9254-F3790E97488C}"/>
              </a:ext>
            </a:extLst>
          </p:cNvPr>
          <p:cNvSpPr txBox="1"/>
          <p:nvPr/>
        </p:nvSpPr>
        <p:spPr>
          <a:xfrm rot="20248242">
            <a:off x="3056490" y="3093943"/>
            <a:ext cx="2799310" cy="369332"/>
          </a:xfrm>
          <a:prstGeom prst="rect">
            <a:avLst/>
          </a:prstGeom>
          <a:noFill/>
        </p:spPr>
        <p:txBody>
          <a:bodyPr wrap="square" rtlCol="0">
            <a:spAutoFit/>
          </a:bodyPr>
          <a:lstStyle/>
          <a:p>
            <a:r>
              <a:rPr lang="en-US" sz="1800" dirty="0">
                <a:solidFill>
                  <a:schemeClr val="bg1">
                    <a:lumMod val="85000"/>
                  </a:schemeClr>
                </a:solidFill>
              </a:rPr>
              <a:t>Weird error bars</a:t>
            </a:r>
          </a:p>
        </p:txBody>
      </p:sp>
      <p:sp>
        <p:nvSpPr>
          <p:cNvPr id="16" name="TextBox 15">
            <a:extLst>
              <a:ext uri="{FF2B5EF4-FFF2-40B4-BE49-F238E27FC236}">
                <a16:creationId xmlns:a16="http://schemas.microsoft.com/office/drawing/2014/main" id="{EB0BD80E-08C8-47E0-AEA6-3F1799CE6E20}"/>
              </a:ext>
            </a:extLst>
          </p:cNvPr>
          <p:cNvSpPr txBox="1"/>
          <p:nvPr/>
        </p:nvSpPr>
        <p:spPr>
          <a:xfrm>
            <a:off x="3045667" y="638723"/>
            <a:ext cx="3472549" cy="646331"/>
          </a:xfrm>
          <a:prstGeom prst="rect">
            <a:avLst/>
          </a:prstGeom>
          <a:noFill/>
        </p:spPr>
        <p:txBody>
          <a:bodyPr wrap="square" rtlCol="0">
            <a:spAutoFit/>
          </a:bodyPr>
          <a:lstStyle/>
          <a:p>
            <a:r>
              <a:rPr lang="en-US" sz="3600" i="1" dirty="0">
                <a:solidFill>
                  <a:srgbClr val="FF0000"/>
                </a:solidFill>
                <a:latin typeface="Cordia New" panose="020B0304020202020204" pitchFamily="34" charset="-34"/>
                <a:cs typeface="Cordia New" panose="020B0304020202020204" pitchFamily="34" charset="-34"/>
              </a:rPr>
              <a:t>Error bars </a:t>
            </a:r>
            <a:r>
              <a:rPr lang="th-TH" sz="3600" i="1" dirty="0">
                <a:solidFill>
                  <a:srgbClr val="FF0000"/>
                </a:solidFill>
                <a:latin typeface="Cordia New" panose="020B0304020202020204" pitchFamily="34" charset="-34"/>
                <a:cs typeface="Cordia New" panose="020B0304020202020204" pitchFamily="34" charset="-34"/>
              </a:rPr>
              <a:t>ไม่ถูกต้อง</a:t>
            </a:r>
            <a:endParaRPr lang="en-US" sz="3600" i="1" dirty="0">
              <a:solidFill>
                <a:srgbClr val="FF0000"/>
              </a:solidFill>
              <a:latin typeface="Cordia New" panose="020B0304020202020204" pitchFamily="34" charset="-34"/>
              <a:cs typeface="Cordia New" panose="020B0304020202020204" pitchFamily="34" charset="-34"/>
            </a:endParaRPr>
          </a:p>
        </p:txBody>
      </p:sp>
      <p:sp>
        <p:nvSpPr>
          <p:cNvPr id="17" name="TextBox 16">
            <a:extLst>
              <a:ext uri="{FF2B5EF4-FFF2-40B4-BE49-F238E27FC236}">
                <a16:creationId xmlns:a16="http://schemas.microsoft.com/office/drawing/2014/main" id="{02416566-3EFE-4883-B9F4-F1E35B3FA749}"/>
              </a:ext>
            </a:extLst>
          </p:cNvPr>
          <p:cNvSpPr txBox="1"/>
          <p:nvPr/>
        </p:nvSpPr>
        <p:spPr>
          <a:xfrm rot="953898">
            <a:off x="4816122" y="2432453"/>
            <a:ext cx="2799310" cy="369332"/>
          </a:xfrm>
          <a:prstGeom prst="rect">
            <a:avLst/>
          </a:prstGeom>
          <a:noFill/>
        </p:spPr>
        <p:txBody>
          <a:bodyPr wrap="square" rtlCol="0">
            <a:spAutoFit/>
          </a:bodyPr>
          <a:lstStyle/>
          <a:p>
            <a:r>
              <a:rPr lang="en-US" sz="1800" dirty="0">
                <a:solidFill>
                  <a:schemeClr val="bg1">
                    <a:lumMod val="85000"/>
                  </a:schemeClr>
                </a:solidFill>
              </a:rPr>
              <a:t>Weird error bars</a:t>
            </a:r>
          </a:p>
        </p:txBody>
      </p:sp>
      <p:grpSp>
        <p:nvGrpSpPr>
          <p:cNvPr id="18" name="Group 17">
            <a:extLst>
              <a:ext uri="{FF2B5EF4-FFF2-40B4-BE49-F238E27FC236}">
                <a16:creationId xmlns:a16="http://schemas.microsoft.com/office/drawing/2014/main" id="{290E9642-6900-40C9-93D8-89BE7CED2C9D}"/>
              </a:ext>
            </a:extLst>
          </p:cNvPr>
          <p:cNvGrpSpPr/>
          <p:nvPr/>
        </p:nvGrpSpPr>
        <p:grpSpPr>
          <a:xfrm>
            <a:off x="152907" y="197473"/>
            <a:ext cx="6801473" cy="443630"/>
            <a:chOff x="366271" y="188584"/>
            <a:chExt cx="9068630" cy="591506"/>
          </a:xfrm>
        </p:grpSpPr>
        <p:cxnSp>
          <p:nvCxnSpPr>
            <p:cNvPr id="19" name="ตัวเชื่อมต่อตรง 7">
              <a:extLst>
                <a:ext uri="{FF2B5EF4-FFF2-40B4-BE49-F238E27FC236}">
                  <a16:creationId xmlns:a16="http://schemas.microsoft.com/office/drawing/2014/main" id="{82E33BF5-5EE4-407A-B64E-DAE91FC417E3}"/>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98C0A472-2FC4-4B0C-8CEF-44D00D89BC1A}"/>
                </a:ext>
              </a:extLst>
            </p:cNvPr>
            <p:cNvGrpSpPr/>
            <p:nvPr/>
          </p:nvGrpSpPr>
          <p:grpSpPr>
            <a:xfrm>
              <a:off x="366271" y="188584"/>
              <a:ext cx="9068630" cy="591506"/>
              <a:chOff x="366271" y="188584"/>
              <a:chExt cx="9068630" cy="591506"/>
            </a:xfrm>
          </p:grpSpPr>
          <p:sp>
            <p:nvSpPr>
              <p:cNvPr id="21" name="TextBox 20">
                <a:extLst>
                  <a:ext uri="{FF2B5EF4-FFF2-40B4-BE49-F238E27FC236}">
                    <a16:creationId xmlns:a16="http://schemas.microsoft.com/office/drawing/2014/main" id="{D9471BF6-B011-45C3-BDB8-3C7EF030C661}"/>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22" name="ตัวเชื่อมต่อตรง 8">
                <a:extLst>
                  <a:ext uri="{FF2B5EF4-FFF2-40B4-BE49-F238E27FC236}">
                    <a16:creationId xmlns:a16="http://schemas.microsoft.com/office/drawing/2014/main" id="{176EE208-2F6B-4E4B-959D-B17A05F17198}"/>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37029501-8170-480D-9D3A-E193793A1065}"/>
                  </a:ext>
                </a:extLst>
              </p:cNvPr>
              <p:cNvGrpSpPr/>
              <p:nvPr/>
            </p:nvGrpSpPr>
            <p:grpSpPr>
              <a:xfrm>
                <a:off x="8791959" y="188584"/>
                <a:ext cx="642942" cy="591506"/>
                <a:chOff x="8723795" y="1304447"/>
                <a:chExt cx="642942" cy="591506"/>
              </a:xfrm>
            </p:grpSpPr>
            <p:pic>
              <p:nvPicPr>
                <p:cNvPr id="24" name="ตัวยึดเนื้อหา 3" descr="logo.jpg">
                  <a:extLst>
                    <a:ext uri="{FF2B5EF4-FFF2-40B4-BE49-F238E27FC236}">
                      <a16:creationId xmlns:a16="http://schemas.microsoft.com/office/drawing/2014/main" id="{CF7C41B6-78D6-418D-917E-644266DF1A1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25" name="Oval 24">
                  <a:extLst>
                    <a:ext uri="{FF2B5EF4-FFF2-40B4-BE49-F238E27FC236}">
                      <a16:creationId xmlns:a16="http://schemas.microsoft.com/office/drawing/2014/main" id="{B9BC78B8-1F01-4F1F-9F35-9BF5D3770817}"/>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
        <p:nvSpPr>
          <p:cNvPr id="27" name="TextBox 26">
            <a:extLst>
              <a:ext uri="{FF2B5EF4-FFF2-40B4-BE49-F238E27FC236}">
                <a16:creationId xmlns:a16="http://schemas.microsoft.com/office/drawing/2014/main" id="{354DEFC3-4B1F-48BD-AD43-12B21A105A74}"/>
              </a:ext>
            </a:extLst>
          </p:cNvPr>
          <p:cNvSpPr txBox="1"/>
          <p:nvPr/>
        </p:nvSpPr>
        <p:spPr>
          <a:xfrm rot="2567177">
            <a:off x="6927916" y="1442084"/>
            <a:ext cx="2799310" cy="369332"/>
          </a:xfrm>
          <a:prstGeom prst="rect">
            <a:avLst/>
          </a:prstGeom>
          <a:noFill/>
        </p:spPr>
        <p:txBody>
          <a:bodyPr wrap="square" rtlCol="0">
            <a:spAutoFit/>
          </a:bodyPr>
          <a:lstStyle/>
          <a:p>
            <a:r>
              <a:rPr lang="en-US" sz="1800" dirty="0">
                <a:solidFill>
                  <a:schemeClr val="bg1">
                    <a:lumMod val="85000"/>
                  </a:schemeClr>
                </a:solidFill>
              </a:rPr>
              <a:t>Weird error bars</a:t>
            </a:r>
          </a:p>
        </p:txBody>
      </p:sp>
    </p:spTree>
    <p:extLst>
      <p:ext uri="{BB962C8B-B14F-4D97-AF65-F5344CB8AC3E}">
        <p14:creationId xmlns:p14="http://schemas.microsoft.com/office/powerpoint/2010/main" val="3460292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926AE-A831-4DE8-BB80-25C61262F491}"/>
              </a:ext>
            </a:extLst>
          </p:cNvPr>
          <p:cNvSpPr>
            <a:spLocks noGrp="1"/>
          </p:cNvSpPr>
          <p:nvPr>
            <p:ph type="title"/>
          </p:nvPr>
        </p:nvSpPr>
        <p:spPr>
          <a:xfrm>
            <a:off x="1445030" y="529525"/>
            <a:ext cx="5511300" cy="857400"/>
          </a:xfrm>
        </p:spPr>
        <p:txBody>
          <a:bodyPr/>
          <a:lstStyle/>
          <a:p>
            <a:r>
              <a:rPr lang="th-TH" sz="4000" i="1" dirty="0">
                <a:solidFill>
                  <a:srgbClr val="FF0000"/>
                </a:solidFill>
                <a:latin typeface="Cordia New" panose="020B0304020202020204" pitchFamily="34" charset="-34"/>
                <a:cs typeface="Cordia New" panose="020B0304020202020204" pitchFamily="34" charset="-34"/>
              </a:rPr>
              <a:t>คำบรรยายภาพไม่ถูกต้อง</a:t>
            </a:r>
            <a:endParaRPr lang="en-US" sz="4000" i="1" dirty="0">
              <a:solidFill>
                <a:srgbClr val="FF0000"/>
              </a:solidFill>
              <a:latin typeface="Cordia New" panose="020B0304020202020204" pitchFamily="34" charset="-34"/>
              <a:cs typeface="Cordia New" panose="020B0304020202020204" pitchFamily="34" charset="-34"/>
            </a:endParaRPr>
          </a:p>
        </p:txBody>
      </p:sp>
      <p:sp>
        <p:nvSpPr>
          <p:cNvPr id="4" name="Slide Number Placeholder 3">
            <a:extLst>
              <a:ext uri="{FF2B5EF4-FFF2-40B4-BE49-F238E27FC236}">
                <a16:creationId xmlns:a16="http://schemas.microsoft.com/office/drawing/2014/main" id="{6023E866-C94C-42CC-AF78-56C0686B36D5}"/>
              </a:ext>
            </a:extLst>
          </p:cNvPr>
          <p:cNvSpPr>
            <a:spLocks noGrp="1"/>
          </p:cNvSpPr>
          <p:nvPr>
            <p:ph type="sldNum" idx="12"/>
          </p:nvPr>
        </p:nvSpPr>
        <p:spPr/>
        <p:txBody>
          <a:bodyPr/>
          <a:lstStyle/>
          <a:p>
            <a:pPr marL="0" lvl="0" indent="0">
              <a:spcBef>
                <a:spcPts val="0"/>
              </a:spcBef>
              <a:buNone/>
            </a:pPr>
            <a:fld id="{00000000-1234-1234-1234-123412341234}" type="slidenum">
              <a:rPr lang="en" smtClean="0"/>
              <a:pPr marL="0" lvl="0" indent="0">
                <a:spcBef>
                  <a:spcPts val="0"/>
                </a:spcBef>
                <a:buNone/>
              </a:pPr>
              <a:t>36</a:t>
            </a:fld>
            <a:endParaRPr lang="en"/>
          </a:p>
        </p:txBody>
      </p:sp>
      <p:graphicFrame>
        <p:nvGraphicFramePr>
          <p:cNvPr id="5" name="Chart 4">
            <a:extLst>
              <a:ext uri="{FF2B5EF4-FFF2-40B4-BE49-F238E27FC236}">
                <a16:creationId xmlns:a16="http://schemas.microsoft.com/office/drawing/2014/main" id="{E2FE21C6-9A04-4953-8DD0-5B5F21FA7AE1}"/>
              </a:ext>
            </a:extLst>
          </p:cNvPr>
          <p:cNvGraphicFramePr/>
          <p:nvPr/>
        </p:nvGraphicFramePr>
        <p:xfrm>
          <a:off x="395536" y="915566"/>
          <a:ext cx="4727196" cy="279982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196CFD77-788A-4F70-B571-2D786CEA098C}"/>
              </a:ext>
            </a:extLst>
          </p:cNvPr>
          <p:cNvSpPr txBox="1"/>
          <p:nvPr/>
        </p:nvSpPr>
        <p:spPr>
          <a:xfrm>
            <a:off x="1652325" y="3866875"/>
            <a:ext cx="5832648" cy="400110"/>
          </a:xfrm>
          <a:prstGeom prst="rect">
            <a:avLst/>
          </a:prstGeom>
          <a:noFill/>
        </p:spPr>
        <p:txBody>
          <a:bodyPr wrap="square" rtlCol="0">
            <a:spAutoFit/>
          </a:bodyPr>
          <a:lstStyle/>
          <a:p>
            <a:r>
              <a:rPr lang="en-US" sz="2000" b="1" dirty="0">
                <a:solidFill>
                  <a:srgbClr val="FF0000"/>
                </a:solidFill>
                <a:latin typeface="Cordia New" panose="020B0304020202020204" pitchFamily="34" charset="-34"/>
                <a:cs typeface="Cordia New" panose="020B0304020202020204" pitchFamily="34" charset="-34"/>
              </a:rPr>
              <a:t>“</a:t>
            </a:r>
            <a:r>
              <a:rPr lang="th-TH" sz="2000" b="1" dirty="0">
                <a:solidFill>
                  <a:srgbClr val="FF0000"/>
                </a:solidFill>
                <a:latin typeface="Cordia New" panose="020B0304020202020204" pitchFamily="34" charset="-34"/>
                <a:cs typeface="Cordia New" panose="020B0304020202020204" pitchFamily="34" charset="-34"/>
              </a:rPr>
              <a:t>ความถี่ในการให้อาหารปลาของเกษตรกร</a:t>
            </a:r>
            <a:r>
              <a:rPr lang="en-US" sz="2000" b="1" dirty="0">
                <a:solidFill>
                  <a:srgbClr val="FF0000"/>
                </a:solidFill>
                <a:latin typeface="Cordia New" panose="020B0304020202020204" pitchFamily="34" charset="-34"/>
                <a:cs typeface="Cordia New" panose="020B0304020202020204" pitchFamily="34" charset="-34"/>
              </a:rPr>
              <a:t>”</a:t>
            </a:r>
          </a:p>
        </p:txBody>
      </p:sp>
      <p:grpSp>
        <p:nvGrpSpPr>
          <p:cNvPr id="6" name="Group 5">
            <a:extLst>
              <a:ext uri="{FF2B5EF4-FFF2-40B4-BE49-F238E27FC236}">
                <a16:creationId xmlns:a16="http://schemas.microsoft.com/office/drawing/2014/main" id="{832F930F-E45E-4AED-907F-66F16344BB6E}"/>
              </a:ext>
            </a:extLst>
          </p:cNvPr>
          <p:cNvGrpSpPr/>
          <p:nvPr/>
        </p:nvGrpSpPr>
        <p:grpSpPr>
          <a:xfrm>
            <a:off x="152907" y="197473"/>
            <a:ext cx="6801473" cy="443630"/>
            <a:chOff x="366271" y="188584"/>
            <a:chExt cx="9068630" cy="591506"/>
          </a:xfrm>
        </p:grpSpPr>
        <p:cxnSp>
          <p:nvCxnSpPr>
            <p:cNvPr id="8" name="ตัวเชื่อมต่อตรง 7">
              <a:extLst>
                <a:ext uri="{FF2B5EF4-FFF2-40B4-BE49-F238E27FC236}">
                  <a16:creationId xmlns:a16="http://schemas.microsoft.com/office/drawing/2014/main" id="{DC68BE17-A803-4B42-A944-8B8E3F1788E7}"/>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E1BF96AF-AB2B-4ACD-B66E-4B43F16C42BB}"/>
                </a:ext>
              </a:extLst>
            </p:cNvPr>
            <p:cNvGrpSpPr/>
            <p:nvPr/>
          </p:nvGrpSpPr>
          <p:grpSpPr>
            <a:xfrm>
              <a:off x="366271" y="188584"/>
              <a:ext cx="9068630" cy="591506"/>
              <a:chOff x="366271" y="188584"/>
              <a:chExt cx="9068630" cy="591506"/>
            </a:xfrm>
          </p:grpSpPr>
          <p:sp>
            <p:nvSpPr>
              <p:cNvPr id="10" name="TextBox 9">
                <a:extLst>
                  <a:ext uri="{FF2B5EF4-FFF2-40B4-BE49-F238E27FC236}">
                    <a16:creationId xmlns:a16="http://schemas.microsoft.com/office/drawing/2014/main" id="{531146E5-E9AB-41D0-8678-C99145B26C82}"/>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11" name="ตัวเชื่อมต่อตรง 8">
                <a:extLst>
                  <a:ext uri="{FF2B5EF4-FFF2-40B4-BE49-F238E27FC236}">
                    <a16:creationId xmlns:a16="http://schemas.microsoft.com/office/drawing/2014/main" id="{912D570E-48D7-48D9-924A-FC3AEE9D3F0C}"/>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A3FD417-D391-4A68-8786-C231DEF57D39}"/>
                  </a:ext>
                </a:extLst>
              </p:cNvPr>
              <p:cNvGrpSpPr/>
              <p:nvPr/>
            </p:nvGrpSpPr>
            <p:grpSpPr>
              <a:xfrm>
                <a:off x="8791959" y="188584"/>
                <a:ext cx="642942" cy="591506"/>
                <a:chOff x="8723795" y="1304447"/>
                <a:chExt cx="642942" cy="591506"/>
              </a:xfrm>
            </p:grpSpPr>
            <p:pic>
              <p:nvPicPr>
                <p:cNvPr id="13" name="ตัวยึดเนื้อหา 3" descr="logo.jpg">
                  <a:extLst>
                    <a:ext uri="{FF2B5EF4-FFF2-40B4-BE49-F238E27FC236}">
                      <a16:creationId xmlns:a16="http://schemas.microsoft.com/office/drawing/2014/main" id="{1701E5DE-01F4-4E52-AC38-04247EB14BCF}"/>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4" name="Oval 13">
                  <a:extLst>
                    <a:ext uri="{FF2B5EF4-FFF2-40B4-BE49-F238E27FC236}">
                      <a16:creationId xmlns:a16="http://schemas.microsoft.com/office/drawing/2014/main" id="{86954798-66E8-4C99-8EE4-9F4BA6AB3A16}"/>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grpSp>
        <p:nvGrpSpPr>
          <p:cNvPr id="16" name="Group 15">
            <a:extLst>
              <a:ext uri="{FF2B5EF4-FFF2-40B4-BE49-F238E27FC236}">
                <a16:creationId xmlns:a16="http://schemas.microsoft.com/office/drawing/2014/main" id="{E036721C-ED50-4A7B-B2AE-08D130127400}"/>
              </a:ext>
            </a:extLst>
          </p:cNvPr>
          <p:cNvGrpSpPr/>
          <p:nvPr/>
        </p:nvGrpSpPr>
        <p:grpSpPr>
          <a:xfrm>
            <a:off x="495251" y="4209775"/>
            <a:ext cx="5832648" cy="651549"/>
            <a:chOff x="495251" y="4209775"/>
            <a:chExt cx="5832648" cy="651549"/>
          </a:xfrm>
        </p:grpSpPr>
        <p:sp>
          <p:nvSpPr>
            <p:cNvPr id="15" name="TextBox 14">
              <a:extLst>
                <a:ext uri="{FF2B5EF4-FFF2-40B4-BE49-F238E27FC236}">
                  <a16:creationId xmlns:a16="http://schemas.microsoft.com/office/drawing/2014/main" id="{CB6C20A4-1D26-4B42-B7D2-DD1B32248A11}"/>
                </a:ext>
              </a:extLst>
            </p:cNvPr>
            <p:cNvSpPr txBox="1"/>
            <p:nvPr/>
          </p:nvSpPr>
          <p:spPr>
            <a:xfrm>
              <a:off x="495251" y="4461214"/>
              <a:ext cx="5832648" cy="400110"/>
            </a:xfrm>
            <a:prstGeom prst="rect">
              <a:avLst/>
            </a:prstGeom>
            <a:noFill/>
          </p:spPr>
          <p:txBody>
            <a:bodyPr wrap="square" rtlCol="0">
              <a:spAutoFit/>
            </a:bodyPr>
            <a:lstStyle/>
            <a:p>
              <a:r>
                <a:rPr lang="en-US" sz="2000" b="1" dirty="0">
                  <a:solidFill>
                    <a:schemeClr val="accent4">
                      <a:lumMod val="75000"/>
                    </a:schemeClr>
                  </a:solidFill>
                  <a:latin typeface="Cordia New" panose="020B0304020202020204" pitchFamily="34" charset="-34"/>
                  <a:cs typeface="Cordia New" panose="020B0304020202020204" pitchFamily="34" charset="-34"/>
                </a:rPr>
                <a:t>“</a:t>
              </a:r>
              <a:r>
                <a:rPr lang="th-TH" sz="2000" b="1" dirty="0">
                  <a:solidFill>
                    <a:schemeClr val="accent4">
                      <a:lumMod val="75000"/>
                    </a:schemeClr>
                  </a:solidFill>
                  <a:latin typeface="Cordia New" panose="020B0304020202020204" pitchFamily="34" charset="-34"/>
                  <a:cs typeface="Cordia New" panose="020B0304020202020204" pitchFamily="34" charset="-34"/>
                </a:rPr>
                <a:t>ร้อยละของเกษตรกรที่ให้อาหารปลาในความถี่ </a:t>
              </a:r>
              <a:r>
                <a:rPr lang="en-US" sz="2000" b="1" dirty="0">
                  <a:solidFill>
                    <a:schemeClr val="accent4">
                      <a:lumMod val="75000"/>
                    </a:schemeClr>
                  </a:solidFill>
                  <a:latin typeface="Cordia New" panose="020B0304020202020204" pitchFamily="34" charset="-34"/>
                  <a:cs typeface="Cordia New" panose="020B0304020202020204" pitchFamily="34" charset="-34"/>
                </a:rPr>
                <a:t>2, 3,</a:t>
              </a:r>
              <a:r>
                <a:rPr lang="th-TH" sz="2000" b="1" dirty="0">
                  <a:solidFill>
                    <a:schemeClr val="accent4">
                      <a:lumMod val="75000"/>
                    </a:schemeClr>
                  </a:solidFill>
                  <a:latin typeface="Cordia New" panose="020B0304020202020204" pitchFamily="34" charset="-34"/>
                  <a:cs typeface="Cordia New" panose="020B0304020202020204" pitchFamily="34" charset="-34"/>
                </a:rPr>
                <a:t> </a:t>
              </a:r>
              <a:r>
                <a:rPr lang="en-US" sz="2000" b="1" dirty="0">
                  <a:solidFill>
                    <a:schemeClr val="accent4">
                      <a:lumMod val="75000"/>
                    </a:schemeClr>
                  </a:solidFill>
                  <a:latin typeface="Cordia New" panose="020B0304020202020204" pitchFamily="34" charset="-34"/>
                  <a:cs typeface="Cordia New" panose="020B0304020202020204" pitchFamily="34" charset="-34"/>
                </a:rPr>
                <a:t>4 </a:t>
              </a:r>
              <a:r>
                <a:rPr lang="th-TH" sz="2000" b="1" dirty="0">
                  <a:solidFill>
                    <a:schemeClr val="accent4">
                      <a:lumMod val="75000"/>
                    </a:schemeClr>
                  </a:solidFill>
                  <a:latin typeface="Cordia New" panose="020B0304020202020204" pitchFamily="34" charset="-34"/>
                  <a:cs typeface="Cordia New" panose="020B0304020202020204" pitchFamily="34" charset="-34"/>
                </a:rPr>
                <a:t>และ </a:t>
              </a:r>
              <a:r>
                <a:rPr lang="en-US" sz="2000" b="1" dirty="0">
                  <a:solidFill>
                    <a:schemeClr val="accent4">
                      <a:lumMod val="75000"/>
                    </a:schemeClr>
                  </a:solidFill>
                  <a:latin typeface="Cordia New" panose="020B0304020202020204" pitchFamily="34" charset="-34"/>
                  <a:cs typeface="Cordia New" panose="020B0304020202020204" pitchFamily="34" charset="-34"/>
                </a:rPr>
                <a:t>5 </a:t>
              </a:r>
              <a:r>
                <a:rPr lang="th-TH" sz="2000" b="1" dirty="0">
                  <a:solidFill>
                    <a:schemeClr val="accent4">
                      <a:lumMod val="75000"/>
                    </a:schemeClr>
                  </a:solidFill>
                  <a:latin typeface="Cordia New" panose="020B0304020202020204" pitchFamily="34" charset="-34"/>
                  <a:cs typeface="Cordia New" panose="020B0304020202020204" pitchFamily="34" charset="-34"/>
                </a:rPr>
                <a:t>ครั้งต่อวัน</a:t>
              </a:r>
              <a:r>
                <a:rPr lang="en-US" sz="2000" b="1" dirty="0">
                  <a:solidFill>
                    <a:schemeClr val="accent4">
                      <a:lumMod val="75000"/>
                    </a:schemeClr>
                  </a:solidFill>
                  <a:latin typeface="Cordia New" panose="020B0304020202020204" pitchFamily="34" charset="-34"/>
                  <a:cs typeface="Cordia New" panose="020B0304020202020204" pitchFamily="34" charset="-34"/>
                </a:rPr>
                <a:t>”</a:t>
              </a:r>
            </a:p>
          </p:txBody>
        </p:sp>
        <p:sp>
          <p:nvSpPr>
            <p:cNvPr id="3" name="Arrow: Down 2">
              <a:extLst>
                <a:ext uri="{FF2B5EF4-FFF2-40B4-BE49-F238E27FC236}">
                  <a16:creationId xmlns:a16="http://schemas.microsoft.com/office/drawing/2014/main" id="{5FDFB257-8742-4539-ABC5-FFB888F525F7}"/>
                </a:ext>
              </a:extLst>
            </p:cNvPr>
            <p:cNvSpPr/>
            <p:nvPr/>
          </p:nvSpPr>
          <p:spPr>
            <a:xfrm>
              <a:off x="3036954" y="4209775"/>
              <a:ext cx="144016" cy="233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Graphic 17" descr="Bats with solid fill">
            <a:extLst>
              <a:ext uri="{FF2B5EF4-FFF2-40B4-BE49-F238E27FC236}">
                <a16:creationId xmlns:a16="http://schemas.microsoft.com/office/drawing/2014/main" id="{2CFA36A2-AABD-4A9F-B425-5B0A1DBB74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40534" y="3746869"/>
            <a:ext cx="914400" cy="914400"/>
          </a:xfrm>
          <a:prstGeom prst="rect">
            <a:avLst/>
          </a:prstGeom>
        </p:spPr>
      </p:pic>
      <p:pic>
        <p:nvPicPr>
          <p:cNvPr id="20" name="Graphic 19" descr="Bats outline">
            <a:extLst>
              <a:ext uri="{FF2B5EF4-FFF2-40B4-BE49-F238E27FC236}">
                <a16:creationId xmlns:a16="http://schemas.microsoft.com/office/drawing/2014/main" id="{981692C7-A200-4A24-A292-24E285D3717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66060" y="1150117"/>
            <a:ext cx="914400" cy="914400"/>
          </a:xfrm>
          <a:prstGeom prst="rect">
            <a:avLst/>
          </a:prstGeom>
        </p:spPr>
      </p:pic>
      <p:pic>
        <p:nvPicPr>
          <p:cNvPr id="21" name="Graphic 20" descr="Bats with solid fill">
            <a:extLst>
              <a:ext uri="{FF2B5EF4-FFF2-40B4-BE49-F238E27FC236}">
                <a16:creationId xmlns:a16="http://schemas.microsoft.com/office/drawing/2014/main" id="{4E49F65A-A182-45E6-9A1A-1149DBBA4D1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693482">
            <a:off x="4887938" y="2351930"/>
            <a:ext cx="1282023" cy="1282023"/>
          </a:xfrm>
          <a:prstGeom prst="rect">
            <a:avLst/>
          </a:prstGeom>
        </p:spPr>
      </p:pic>
      <p:pic>
        <p:nvPicPr>
          <p:cNvPr id="22" name="Graphic 21" descr="Bats outline">
            <a:extLst>
              <a:ext uri="{FF2B5EF4-FFF2-40B4-BE49-F238E27FC236}">
                <a16:creationId xmlns:a16="http://schemas.microsoft.com/office/drawing/2014/main" id="{E210FED6-B2E4-4124-A834-A52A707DD87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889022">
            <a:off x="6009129" y="3203152"/>
            <a:ext cx="1280465" cy="1280465"/>
          </a:xfrm>
          <a:prstGeom prst="rect">
            <a:avLst/>
          </a:prstGeom>
        </p:spPr>
      </p:pic>
      <p:pic>
        <p:nvPicPr>
          <p:cNvPr id="23" name="Graphic 22" descr="Bats with solid fill">
            <a:extLst>
              <a:ext uri="{FF2B5EF4-FFF2-40B4-BE49-F238E27FC236}">
                <a16:creationId xmlns:a16="http://schemas.microsoft.com/office/drawing/2014/main" id="{33D92BF4-7BE4-450B-B997-7978C6515F7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707112">
            <a:off x="7005571" y="2643812"/>
            <a:ext cx="786849" cy="786849"/>
          </a:xfrm>
          <a:prstGeom prst="rect">
            <a:avLst/>
          </a:prstGeom>
        </p:spPr>
      </p:pic>
      <p:pic>
        <p:nvPicPr>
          <p:cNvPr id="24" name="Graphic 23" descr="Bats outline">
            <a:extLst>
              <a:ext uri="{FF2B5EF4-FFF2-40B4-BE49-F238E27FC236}">
                <a16:creationId xmlns:a16="http://schemas.microsoft.com/office/drawing/2014/main" id="{0A1DEC19-9F3C-47CE-8956-56EC3F9E85A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815313">
            <a:off x="7020206" y="1083085"/>
            <a:ext cx="943963" cy="943963"/>
          </a:xfrm>
          <a:prstGeom prst="rect">
            <a:avLst/>
          </a:prstGeom>
        </p:spPr>
      </p:pic>
      <p:pic>
        <p:nvPicPr>
          <p:cNvPr id="25" name="Graphic 24" descr="Bats outline">
            <a:extLst>
              <a:ext uri="{FF2B5EF4-FFF2-40B4-BE49-F238E27FC236}">
                <a16:creationId xmlns:a16="http://schemas.microsoft.com/office/drawing/2014/main" id="{62FC3204-B4CF-4EE9-8250-ECF4310DF76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266793">
            <a:off x="7912487" y="2423778"/>
            <a:ext cx="892150" cy="892150"/>
          </a:xfrm>
          <a:prstGeom prst="rect">
            <a:avLst/>
          </a:prstGeom>
        </p:spPr>
      </p:pic>
    </p:spTree>
    <p:extLst>
      <p:ext uri="{BB962C8B-B14F-4D97-AF65-F5344CB8AC3E}">
        <p14:creationId xmlns:p14="http://schemas.microsoft.com/office/powerpoint/2010/main" val="248031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ตัวยึดเนื้อหา 31"/>
          <p:cNvSpPr>
            <a:spLocks noGrp="1"/>
          </p:cNvSpPr>
          <p:nvPr>
            <p:ph type="body" idx="1"/>
          </p:nvPr>
        </p:nvSpPr>
        <p:spPr>
          <a:xfrm>
            <a:off x="749489" y="682528"/>
            <a:ext cx="5511300" cy="636409"/>
          </a:xfrm>
          <a:ln>
            <a:noFill/>
          </a:ln>
        </p:spPr>
        <p:txBody>
          <a:bodyPr/>
          <a:lstStyle/>
          <a:p>
            <a:pPr>
              <a:buClr>
                <a:schemeClr val="bg2">
                  <a:lumMod val="10000"/>
                </a:schemeClr>
              </a:buClr>
              <a:buNone/>
              <a:tabLst>
                <a:tab pos="336947" algn="l"/>
              </a:tabLst>
            </a:pPr>
            <a:r>
              <a:rPr lang="th-TH" sz="3200" dirty="0">
                <a:solidFill>
                  <a:srgbClr val="FF0000"/>
                </a:solidFill>
                <a:latin typeface="Cordia New" panose="020B0304020202020204" pitchFamily="34" charset="-34"/>
                <a:cs typeface="Cordia New" panose="020B0304020202020204" pitchFamily="34" charset="-34"/>
              </a:rPr>
              <a:t>อธิบายผลไม่ตรงกับผลการทดสอบทางสถิติ</a:t>
            </a:r>
            <a:r>
              <a:rPr lang="en-US" dirty="0">
                <a:latin typeface="Arial" pitchFamily="34" charset="0"/>
                <a:cs typeface="Arial" pitchFamily="34" charset="0"/>
              </a:rPr>
              <a:t>	</a:t>
            </a:r>
            <a:endParaRPr lang="th-TH" dirty="0">
              <a:latin typeface="Arial" pitchFamily="34" charset="0"/>
              <a:cs typeface="Calibri" pitchFamily="34" charset="0"/>
            </a:endParaRPr>
          </a:p>
        </p:txBody>
      </p:sp>
      <p:sp>
        <p:nvSpPr>
          <p:cNvPr id="9" name="ตัวยึดหมายเลขภาพนิ่ง 8"/>
          <p:cNvSpPr>
            <a:spLocks noGrp="1"/>
          </p:cNvSpPr>
          <p:nvPr>
            <p:ph type="sldNum" idx="12"/>
          </p:nvPr>
        </p:nvSpPr>
        <p:spPr/>
        <p:txBody>
          <a:bodyPr/>
          <a:lstStyle/>
          <a:p>
            <a:pPr>
              <a:defRPr/>
            </a:pPr>
            <a:fld id="{5B8B9B19-1D61-4FFA-AB48-6D7BD1BC1E2C}" type="slidenum">
              <a:rPr lang="th-TH" smtClean="0"/>
              <a:pPr>
                <a:defRPr/>
              </a:pPr>
              <a:t>37</a:t>
            </a:fld>
            <a:endParaRPr lang="th-TH"/>
          </a:p>
        </p:txBody>
      </p:sp>
      <p:grpSp>
        <p:nvGrpSpPr>
          <p:cNvPr id="10" name="Group 9">
            <a:extLst>
              <a:ext uri="{FF2B5EF4-FFF2-40B4-BE49-F238E27FC236}">
                <a16:creationId xmlns:a16="http://schemas.microsoft.com/office/drawing/2014/main" id="{3B9A0E12-39DA-4BF5-8AB6-E2C9A2DEE7F2}"/>
              </a:ext>
            </a:extLst>
          </p:cNvPr>
          <p:cNvGrpSpPr/>
          <p:nvPr/>
        </p:nvGrpSpPr>
        <p:grpSpPr>
          <a:xfrm>
            <a:off x="0" y="87669"/>
            <a:ext cx="6801473" cy="443630"/>
            <a:chOff x="366271" y="188584"/>
            <a:chExt cx="9068630" cy="591506"/>
          </a:xfrm>
        </p:grpSpPr>
        <p:cxnSp>
          <p:nvCxnSpPr>
            <p:cNvPr id="11" name="ตัวเชื่อมต่อตรง 7">
              <a:extLst>
                <a:ext uri="{FF2B5EF4-FFF2-40B4-BE49-F238E27FC236}">
                  <a16:creationId xmlns:a16="http://schemas.microsoft.com/office/drawing/2014/main" id="{253A12A3-67CE-4BA3-85DF-128B514B2ABA}"/>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6C385598-43A8-4B71-8953-F2A9B73350D2}"/>
                </a:ext>
              </a:extLst>
            </p:cNvPr>
            <p:cNvGrpSpPr/>
            <p:nvPr/>
          </p:nvGrpSpPr>
          <p:grpSpPr>
            <a:xfrm>
              <a:off x="366271" y="188584"/>
              <a:ext cx="9068630" cy="591506"/>
              <a:chOff x="366271" y="188584"/>
              <a:chExt cx="9068630" cy="591506"/>
            </a:xfrm>
          </p:grpSpPr>
          <p:sp>
            <p:nvSpPr>
              <p:cNvPr id="13" name="TextBox 12">
                <a:extLst>
                  <a:ext uri="{FF2B5EF4-FFF2-40B4-BE49-F238E27FC236}">
                    <a16:creationId xmlns:a16="http://schemas.microsoft.com/office/drawing/2014/main" id="{C2DEC545-6B1F-4A03-9733-49A29ABE59CB}"/>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14" name="ตัวเชื่อมต่อตรง 8">
                <a:extLst>
                  <a:ext uri="{FF2B5EF4-FFF2-40B4-BE49-F238E27FC236}">
                    <a16:creationId xmlns:a16="http://schemas.microsoft.com/office/drawing/2014/main" id="{14537304-A5AC-4684-86ED-D655567F6F09}"/>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708CAB0B-512F-4B33-8218-9D7675E7CC15}"/>
                  </a:ext>
                </a:extLst>
              </p:cNvPr>
              <p:cNvGrpSpPr/>
              <p:nvPr/>
            </p:nvGrpSpPr>
            <p:grpSpPr>
              <a:xfrm>
                <a:off x="8791959" y="188584"/>
                <a:ext cx="642942" cy="591506"/>
                <a:chOff x="8723795" y="1304447"/>
                <a:chExt cx="642942" cy="591506"/>
              </a:xfrm>
            </p:grpSpPr>
            <p:pic>
              <p:nvPicPr>
                <p:cNvPr id="16" name="ตัวยึดเนื้อหา 3" descr="logo.jpg">
                  <a:extLst>
                    <a:ext uri="{FF2B5EF4-FFF2-40B4-BE49-F238E27FC236}">
                      <a16:creationId xmlns:a16="http://schemas.microsoft.com/office/drawing/2014/main" id="{1991E366-C8A7-4148-9D38-FEC677CD0289}"/>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7" name="Oval 16">
                  <a:extLst>
                    <a:ext uri="{FF2B5EF4-FFF2-40B4-BE49-F238E27FC236}">
                      <a16:creationId xmlns:a16="http://schemas.microsoft.com/office/drawing/2014/main" id="{4905E570-1092-411A-A874-F44DF845D595}"/>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graphicFrame>
        <p:nvGraphicFramePr>
          <p:cNvPr id="3" name="Table 3">
            <a:extLst>
              <a:ext uri="{FF2B5EF4-FFF2-40B4-BE49-F238E27FC236}">
                <a16:creationId xmlns:a16="http://schemas.microsoft.com/office/drawing/2014/main" id="{719BF11B-FA78-46B9-8A78-7388B814DB4F}"/>
              </a:ext>
            </a:extLst>
          </p:cNvPr>
          <p:cNvGraphicFramePr>
            <a:graphicFrameLocks noGrp="1"/>
          </p:cNvGraphicFramePr>
          <p:nvPr>
            <p:extLst>
              <p:ext uri="{D42A27DB-BD31-4B8C-83A1-F6EECF244321}">
                <p14:modId xmlns:p14="http://schemas.microsoft.com/office/powerpoint/2010/main" val="2550554048"/>
              </p:ext>
            </p:extLst>
          </p:nvPr>
        </p:nvGraphicFramePr>
        <p:xfrm>
          <a:off x="718017" y="1529254"/>
          <a:ext cx="6326460" cy="738200"/>
        </p:xfrm>
        <a:graphic>
          <a:graphicData uri="http://schemas.openxmlformats.org/drawingml/2006/table">
            <a:tbl>
              <a:tblPr firstRow="1" bandRow="1">
                <a:tableStyleId>{5C22544A-7EE6-4342-B048-85BDC9FD1C3A}</a:tableStyleId>
              </a:tblPr>
              <a:tblGrid>
                <a:gridCol w="1465920">
                  <a:extLst>
                    <a:ext uri="{9D8B030D-6E8A-4147-A177-3AD203B41FA5}">
                      <a16:colId xmlns:a16="http://schemas.microsoft.com/office/drawing/2014/main" val="2119590095"/>
                    </a:ext>
                  </a:extLst>
                </a:gridCol>
                <a:gridCol w="1620180">
                  <a:extLst>
                    <a:ext uri="{9D8B030D-6E8A-4147-A177-3AD203B41FA5}">
                      <a16:colId xmlns:a16="http://schemas.microsoft.com/office/drawing/2014/main" val="3588827249"/>
                    </a:ext>
                  </a:extLst>
                </a:gridCol>
                <a:gridCol w="1620180">
                  <a:extLst>
                    <a:ext uri="{9D8B030D-6E8A-4147-A177-3AD203B41FA5}">
                      <a16:colId xmlns:a16="http://schemas.microsoft.com/office/drawing/2014/main" val="2747345415"/>
                    </a:ext>
                  </a:extLst>
                </a:gridCol>
                <a:gridCol w="1620180">
                  <a:extLst>
                    <a:ext uri="{9D8B030D-6E8A-4147-A177-3AD203B41FA5}">
                      <a16:colId xmlns:a16="http://schemas.microsoft.com/office/drawing/2014/main" val="3988736752"/>
                    </a:ext>
                  </a:extLst>
                </a:gridCol>
              </a:tblGrid>
              <a:tr h="289033">
                <a:tc>
                  <a:txBody>
                    <a:bodyPr/>
                    <a:lstStyle/>
                    <a:p>
                      <a:endParaRPr lang="en-US" sz="1800" b="1" dirty="0">
                        <a:latin typeface="Cordia New" panose="020B0304020202020204" pitchFamily="34" charset="-34"/>
                        <a:cs typeface="Cordia New" panose="020B0304020202020204" pitchFamily="34" charset="-34"/>
                      </a:endParaRPr>
                    </a:p>
                  </a:txBody>
                  <a:tcPr marL="68580" marR="68580" marT="34290" marB="34290"/>
                </a:tc>
                <a:tc>
                  <a:txBody>
                    <a:bodyPr/>
                    <a:lstStyle/>
                    <a:p>
                      <a:r>
                        <a:rPr lang="en-US" sz="1800" b="1" dirty="0">
                          <a:latin typeface="Cordia New" panose="020B0304020202020204" pitchFamily="34" charset="-34"/>
                          <a:cs typeface="Cordia New" panose="020B0304020202020204" pitchFamily="34" charset="-34"/>
                        </a:rPr>
                        <a:t>T1 (</a:t>
                      </a:r>
                      <a:r>
                        <a:rPr lang="th-TH" sz="1800" b="1" dirty="0">
                          <a:latin typeface="Cordia New" panose="020B0304020202020204" pitchFamily="34" charset="-34"/>
                          <a:cs typeface="Cordia New" panose="020B0304020202020204" pitchFamily="34" charset="-34"/>
                        </a:rPr>
                        <a:t>ปุ๋ย </a:t>
                      </a:r>
                      <a:r>
                        <a:rPr lang="en-US" sz="1800" b="1" dirty="0">
                          <a:latin typeface="Cordia New" panose="020B0304020202020204" pitchFamily="34" charset="-34"/>
                          <a:cs typeface="Cordia New" panose="020B0304020202020204" pitchFamily="34" charset="-34"/>
                        </a:rPr>
                        <a:t>100 kg/ha)</a:t>
                      </a:r>
                    </a:p>
                  </a:txBody>
                  <a:tcPr marL="68580" marR="68580" marT="34290" marB="34290"/>
                </a:tc>
                <a:tc>
                  <a:txBody>
                    <a:bodyPr/>
                    <a:lstStyle/>
                    <a:p>
                      <a:r>
                        <a:rPr lang="en-US" sz="1800" b="1" dirty="0">
                          <a:latin typeface="Cordia New" panose="020B0304020202020204" pitchFamily="34" charset="-34"/>
                          <a:cs typeface="Cordia New" panose="020B0304020202020204" pitchFamily="34" charset="-34"/>
                        </a:rPr>
                        <a:t>T2 (</a:t>
                      </a:r>
                      <a:r>
                        <a:rPr lang="th-TH" sz="1800" b="1" dirty="0">
                          <a:latin typeface="Cordia New" panose="020B0304020202020204" pitchFamily="34" charset="-34"/>
                          <a:cs typeface="+mn-cs"/>
                        </a:rPr>
                        <a:t>ปุ๋ย </a:t>
                      </a:r>
                      <a:r>
                        <a:rPr lang="en-US" sz="1800" b="1" dirty="0">
                          <a:latin typeface="Cordia New" panose="020B0304020202020204" pitchFamily="34" charset="-34"/>
                          <a:cs typeface="Cordia New" panose="020B0304020202020204" pitchFamily="34" charset="-34"/>
                        </a:rPr>
                        <a:t>150 kg/ha)</a:t>
                      </a:r>
                    </a:p>
                  </a:txBody>
                  <a:tcPr marL="68580" marR="68580" marT="34290" marB="34290"/>
                </a:tc>
                <a:tc>
                  <a:txBody>
                    <a:bodyPr/>
                    <a:lstStyle/>
                    <a:p>
                      <a:r>
                        <a:rPr lang="en-US" sz="1800" b="1" dirty="0">
                          <a:latin typeface="Cordia New" panose="020B0304020202020204" pitchFamily="34" charset="-34"/>
                          <a:cs typeface="Cordia New" panose="020B0304020202020204" pitchFamily="34" charset="-34"/>
                        </a:rPr>
                        <a:t>T3 (</a:t>
                      </a:r>
                      <a:r>
                        <a:rPr lang="th-TH" sz="1800" b="1" dirty="0">
                          <a:latin typeface="Cordia New" panose="020B0304020202020204" pitchFamily="34" charset="-34"/>
                          <a:cs typeface="+mn-cs"/>
                        </a:rPr>
                        <a:t>ปุ๋ย </a:t>
                      </a:r>
                      <a:r>
                        <a:rPr lang="en-US" sz="1800" b="1" dirty="0">
                          <a:latin typeface="Cordia New" panose="020B0304020202020204" pitchFamily="34" charset="-34"/>
                          <a:cs typeface="Cordia New" panose="020B0304020202020204" pitchFamily="34" charset="-34"/>
                        </a:rPr>
                        <a:t>200 kg/ha)</a:t>
                      </a:r>
                    </a:p>
                  </a:txBody>
                  <a:tcPr marL="68580" marR="68580" marT="34290" marB="34290"/>
                </a:tc>
                <a:extLst>
                  <a:ext uri="{0D108BD9-81ED-4DB2-BD59-A6C34878D82A}">
                    <a16:rowId xmlns:a16="http://schemas.microsoft.com/office/drawing/2014/main" val="3164113238"/>
                  </a:ext>
                </a:extLst>
              </a:tr>
              <a:tr h="395300">
                <a:tc>
                  <a:txBody>
                    <a:bodyPr/>
                    <a:lstStyle/>
                    <a:p>
                      <a:r>
                        <a:rPr lang="th-TH" sz="1800" b="1" dirty="0">
                          <a:latin typeface="Cordia New" panose="020B0304020202020204" pitchFamily="34" charset="-34"/>
                          <a:cs typeface="Cordia New" panose="020B0304020202020204" pitchFamily="34" charset="-34"/>
                        </a:rPr>
                        <a:t>น้ำหนักฝัก</a:t>
                      </a:r>
                      <a:endParaRPr lang="en-US" sz="1800" b="1" dirty="0">
                        <a:latin typeface="Cordia New" panose="020B0304020202020204" pitchFamily="34" charset="-34"/>
                        <a:cs typeface="Cordia New" panose="020B0304020202020204" pitchFamily="34" charset="-34"/>
                      </a:endParaRPr>
                    </a:p>
                  </a:txBody>
                  <a:tcPr marL="68580" marR="68580" marT="34290" marB="34290"/>
                </a:tc>
                <a:tc>
                  <a:txBody>
                    <a:bodyPr/>
                    <a:lstStyle/>
                    <a:p>
                      <a:r>
                        <a:rPr lang="en-US" sz="1800" b="1" dirty="0">
                          <a:latin typeface="Cordia New" panose="020B0304020202020204" pitchFamily="34" charset="-34"/>
                          <a:cs typeface="Cordia New" panose="020B0304020202020204" pitchFamily="34" charset="-34"/>
                        </a:rPr>
                        <a:t>30.42 ± 3.50</a:t>
                      </a:r>
                      <a:r>
                        <a:rPr lang="en-US" sz="1800" b="1" baseline="30000" dirty="0">
                          <a:solidFill>
                            <a:srgbClr val="FF0000"/>
                          </a:solidFill>
                          <a:latin typeface="Cordia New" panose="020B0304020202020204" pitchFamily="34" charset="-34"/>
                          <a:cs typeface="Cordia New" panose="020B0304020202020204" pitchFamily="34" charset="-34"/>
                        </a:rPr>
                        <a:t>a</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Cordia New" panose="020B0304020202020204" pitchFamily="34" charset="-34"/>
                          <a:cs typeface="Cordia New" panose="020B0304020202020204" pitchFamily="34" charset="-34"/>
                        </a:rPr>
                        <a:t>27.48 ± 7.16</a:t>
                      </a:r>
                      <a:r>
                        <a:rPr lang="en-US" sz="1800" b="1" baseline="30000" dirty="0">
                          <a:solidFill>
                            <a:srgbClr val="FF0000"/>
                          </a:solidFill>
                          <a:latin typeface="Cordia New" panose="020B0304020202020204" pitchFamily="34" charset="-34"/>
                          <a:cs typeface="Cordia New" panose="020B0304020202020204" pitchFamily="34" charset="-34"/>
                        </a:rPr>
                        <a:t>ab</a:t>
                      </a:r>
                    </a:p>
                  </a:txBody>
                  <a:tcPr marL="68580" marR="68580" marT="34290" marB="34290"/>
                </a:tc>
                <a:tc>
                  <a:txBody>
                    <a:bodyPr/>
                    <a:lstStyle/>
                    <a:p>
                      <a:r>
                        <a:rPr lang="en-US" sz="1800" b="1" dirty="0">
                          <a:latin typeface="Cordia New" panose="020B0304020202020204" pitchFamily="34" charset="-34"/>
                          <a:cs typeface="Cordia New" panose="020B0304020202020204" pitchFamily="34" charset="-34"/>
                        </a:rPr>
                        <a:t>24.01 ± 5.56</a:t>
                      </a:r>
                      <a:r>
                        <a:rPr lang="en-US" sz="1800" b="1" baseline="30000" dirty="0">
                          <a:solidFill>
                            <a:srgbClr val="FF0000"/>
                          </a:solidFill>
                          <a:latin typeface="Cordia New" panose="020B0304020202020204" pitchFamily="34" charset="-34"/>
                          <a:cs typeface="Cordia New" panose="020B0304020202020204" pitchFamily="34" charset="-34"/>
                        </a:rPr>
                        <a:t>b</a:t>
                      </a:r>
                    </a:p>
                  </a:txBody>
                  <a:tcPr marL="68580" marR="68580" marT="34290" marB="34290"/>
                </a:tc>
                <a:extLst>
                  <a:ext uri="{0D108BD9-81ED-4DB2-BD59-A6C34878D82A}">
                    <a16:rowId xmlns:a16="http://schemas.microsoft.com/office/drawing/2014/main" val="774380945"/>
                  </a:ext>
                </a:extLst>
              </a:tr>
            </a:tbl>
          </a:graphicData>
        </a:graphic>
      </p:graphicFrame>
      <p:sp>
        <p:nvSpPr>
          <p:cNvPr id="4" name="TextBox 3">
            <a:extLst>
              <a:ext uri="{FF2B5EF4-FFF2-40B4-BE49-F238E27FC236}">
                <a16:creationId xmlns:a16="http://schemas.microsoft.com/office/drawing/2014/main" id="{95223B23-EFC9-4347-BDA1-EA1D7701D98A}"/>
              </a:ext>
            </a:extLst>
          </p:cNvPr>
          <p:cNvSpPr txBox="1"/>
          <p:nvPr/>
        </p:nvSpPr>
        <p:spPr>
          <a:xfrm>
            <a:off x="1403648" y="2420514"/>
            <a:ext cx="6192918" cy="400110"/>
          </a:xfrm>
          <a:prstGeom prst="rect">
            <a:avLst/>
          </a:prstGeom>
          <a:noFill/>
        </p:spPr>
        <p:txBody>
          <a:bodyPr wrap="square" rtlCol="0">
            <a:spAutoFit/>
          </a:bodyPr>
          <a:lstStyle/>
          <a:p>
            <a:r>
              <a:rPr lang="en-US" sz="2000" dirty="0">
                <a:latin typeface="Cordia New" panose="020B0304020202020204" pitchFamily="34" charset="-34"/>
                <a:cs typeface="Cordia New" panose="020B0304020202020204" pitchFamily="34" charset="-34"/>
              </a:rPr>
              <a:t>T1 </a:t>
            </a:r>
            <a:r>
              <a:rPr lang="th-TH" sz="2000" dirty="0">
                <a:latin typeface="Cordia New" panose="020B0304020202020204" pitchFamily="34" charset="-34"/>
                <a:cs typeface="Cordia New" panose="020B0304020202020204" pitchFamily="34" charset="-34"/>
              </a:rPr>
              <a:t>ให้น้ำหนักฝักสูงที่สุด แม้จะไม่แตกต่างทางสถิติจาก </a:t>
            </a:r>
            <a:r>
              <a:rPr lang="en-US" sz="2000" dirty="0">
                <a:latin typeface="Cordia New" panose="020B0304020202020204" pitchFamily="34" charset="-34"/>
                <a:cs typeface="Cordia New" panose="020B0304020202020204" pitchFamily="34" charset="-34"/>
              </a:rPr>
              <a:t>T2</a:t>
            </a:r>
          </a:p>
        </p:txBody>
      </p:sp>
      <p:sp>
        <p:nvSpPr>
          <p:cNvPr id="5" name="TextBox 4">
            <a:extLst>
              <a:ext uri="{FF2B5EF4-FFF2-40B4-BE49-F238E27FC236}">
                <a16:creationId xmlns:a16="http://schemas.microsoft.com/office/drawing/2014/main" id="{2D847B6A-C358-477D-9C6A-D79AE7AF8488}"/>
              </a:ext>
            </a:extLst>
          </p:cNvPr>
          <p:cNvSpPr txBox="1"/>
          <p:nvPr/>
        </p:nvSpPr>
        <p:spPr>
          <a:xfrm>
            <a:off x="1159787" y="2318411"/>
            <a:ext cx="378042" cy="507831"/>
          </a:xfrm>
          <a:prstGeom prst="rect">
            <a:avLst/>
          </a:prstGeom>
          <a:noFill/>
        </p:spPr>
        <p:txBody>
          <a:bodyPr wrap="square" rtlCol="0">
            <a:spAutoFit/>
          </a:bodyPr>
          <a:lstStyle/>
          <a:p>
            <a:r>
              <a:rPr lang="en-US" sz="2700" dirty="0">
                <a:solidFill>
                  <a:srgbClr val="FF0000"/>
                </a:solidFill>
                <a:sym typeface="Wingdings" panose="05000000000000000000" pitchFamily="2" charset="2"/>
              </a:rPr>
              <a:t></a:t>
            </a:r>
            <a:endParaRPr lang="en-US" sz="2700" dirty="0">
              <a:solidFill>
                <a:srgbClr val="FF0000"/>
              </a:solidFill>
            </a:endParaRPr>
          </a:p>
        </p:txBody>
      </p:sp>
      <p:grpSp>
        <p:nvGrpSpPr>
          <p:cNvPr id="6" name="Group 5">
            <a:extLst>
              <a:ext uri="{FF2B5EF4-FFF2-40B4-BE49-F238E27FC236}">
                <a16:creationId xmlns:a16="http://schemas.microsoft.com/office/drawing/2014/main" id="{1827B083-F8FF-4555-9C65-AEC4C840F8E0}"/>
              </a:ext>
            </a:extLst>
          </p:cNvPr>
          <p:cNvGrpSpPr/>
          <p:nvPr/>
        </p:nvGrpSpPr>
        <p:grpSpPr>
          <a:xfrm>
            <a:off x="1159787" y="2616787"/>
            <a:ext cx="6607014" cy="478609"/>
            <a:chOff x="364579" y="5004838"/>
            <a:chExt cx="8809352" cy="638146"/>
          </a:xfrm>
        </p:grpSpPr>
        <p:sp>
          <p:nvSpPr>
            <p:cNvPr id="19" name="TextBox 18">
              <a:extLst>
                <a:ext uri="{FF2B5EF4-FFF2-40B4-BE49-F238E27FC236}">
                  <a16:creationId xmlns:a16="http://schemas.microsoft.com/office/drawing/2014/main" id="{BA8476B4-9A41-4F6A-BF61-80BC5384BFA6}"/>
                </a:ext>
              </a:extLst>
            </p:cNvPr>
            <p:cNvSpPr txBox="1"/>
            <p:nvPr/>
          </p:nvSpPr>
          <p:spPr>
            <a:xfrm>
              <a:off x="364579" y="5004838"/>
              <a:ext cx="762000" cy="553998"/>
            </a:xfrm>
            <a:prstGeom prst="rect">
              <a:avLst/>
            </a:prstGeom>
            <a:noFill/>
          </p:spPr>
          <p:txBody>
            <a:bodyPr wrap="square" rtlCol="0">
              <a:spAutoFit/>
            </a:bodyPr>
            <a:lstStyle/>
            <a:p>
              <a:r>
                <a:rPr lang="en-US" sz="2100" b="1" dirty="0">
                  <a:solidFill>
                    <a:srgbClr val="FF0000"/>
                  </a:solidFill>
                  <a:sym typeface="Wingdings" panose="05000000000000000000" pitchFamily="2" charset="2"/>
                </a:rPr>
                <a:t></a:t>
              </a:r>
              <a:endParaRPr lang="en-US" sz="2100" b="1" dirty="0">
                <a:solidFill>
                  <a:srgbClr val="FF0000"/>
                </a:solidFill>
              </a:endParaRPr>
            </a:p>
          </p:txBody>
        </p:sp>
        <p:sp>
          <p:nvSpPr>
            <p:cNvPr id="20" name="TextBox 19">
              <a:extLst>
                <a:ext uri="{FF2B5EF4-FFF2-40B4-BE49-F238E27FC236}">
                  <a16:creationId xmlns:a16="http://schemas.microsoft.com/office/drawing/2014/main" id="{DDBE3ABB-0393-4C8A-8F65-879826ABCB7C}"/>
                </a:ext>
              </a:extLst>
            </p:cNvPr>
            <p:cNvSpPr txBox="1"/>
            <p:nvPr/>
          </p:nvSpPr>
          <p:spPr>
            <a:xfrm>
              <a:off x="715528" y="5109503"/>
              <a:ext cx="8458403" cy="533481"/>
            </a:xfrm>
            <a:prstGeom prst="rect">
              <a:avLst/>
            </a:prstGeom>
            <a:noFill/>
          </p:spPr>
          <p:txBody>
            <a:bodyPr wrap="square" rtlCol="0">
              <a:spAutoFit/>
            </a:bodyPr>
            <a:lstStyle/>
            <a:p>
              <a:r>
                <a:rPr lang="en-US" sz="2000" dirty="0">
                  <a:latin typeface="Cordia New" panose="020B0304020202020204" pitchFamily="34" charset="-34"/>
                  <a:cs typeface="Cordia New" panose="020B0304020202020204" pitchFamily="34" charset="-34"/>
                </a:rPr>
                <a:t>T1 </a:t>
              </a:r>
              <a:r>
                <a:rPr lang="th-TH" sz="2000" dirty="0">
                  <a:latin typeface="Cordia New" panose="020B0304020202020204" pitchFamily="34" charset="-34"/>
                  <a:cs typeface="Cordia New" panose="020B0304020202020204" pitchFamily="34" charset="-34"/>
                </a:rPr>
                <a:t>ให้น้ำหนักฝัก สูงกว่า</a:t>
              </a:r>
              <a:r>
                <a:rPr lang="en-US" sz="2000" dirty="0">
                  <a:latin typeface="Cordia New" panose="020B0304020202020204" pitchFamily="34" charset="-34"/>
                  <a:cs typeface="Cordia New" panose="020B0304020202020204" pitchFamily="34" charset="-34"/>
                </a:rPr>
                <a:t>T3 </a:t>
              </a:r>
              <a:r>
                <a:rPr lang="th-TH" sz="2000" dirty="0">
                  <a:latin typeface="Cordia New" panose="020B0304020202020204" pitchFamily="34" charset="-34"/>
                  <a:cs typeface="Cordia New" panose="020B0304020202020204" pitchFamily="34" charset="-34"/>
                </a:rPr>
                <a:t>อย่างมีนัยสำคัญทางสถิติ แต่ไม่แตกต่างจาก </a:t>
              </a:r>
              <a:r>
                <a:rPr lang="en-US" sz="2000" dirty="0">
                  <a:latin typeface="Cordia New" panose="020B0304020202020204" pitchFamily="34" charset="-34"/>
                  <a:cs typeface="Cordia New" panose="020B0304020202020204" pitchFamily="34" charset="-34"/>
                </a:rPr>
                <a:t>T2</a:t>
              </a:r>
            </a:p>
          </p:txBody>
        </p:sp>
      </p:grpSp>
      <p:graphicFrame>
        <p:nvGraphicFramePr>
          <p:cNvPr id="25" name="Table 3">
            <a:extLst>
              <a:ext uri="{FF2B5EF4-FFF2-40B4-BE49-F238E27FC236}">
                <a16:creationId xmlns:a16="http://schemas.microsoft.com/office/drawing/2014/main" id="{65F2AB59-46F5-4AD4-8750-957033EA0EBE}"/>
              </a:ext>
            </a:extLst>
          </p:cNvPr>
          <p:cNvGraphicFramePr>
            <a:graphicFrameLocks noGrp="1"/>
          </p:cNvGraphicFramePr>
          <p:nvPr>
            <p:extLst>
              <p:ext uri="{D42A27DB-BD31-4B8C-83A1-F6EECF244321}">
                <p14:modId xmlns:p14="http://schemas.microsoft.com/office/powerpoint/2010/main" val="2389971892"/>
              </p:ext>
            </p:extLst>
          </p:nvPr>
        </p:nvGraphicFramePr>
        <p:xfrm>
          <a:off x="777684" y="3795279"/>
          <a:ext cx="6326460" cy="735073"/>
        </p:xfrm>
        <a:graphic>
          <a:graphicData uri="http://schemas.openxmlformats.org/drawingml/2006/table">
            <a:tbl>
              <a:tblPr firstRow="1" bandRow="1">
                <a:tableStyleId>{21E4AEA4-8DFA-4A89-87EB-49C32662AFE0}</a:tableStyleId>
              </a:tblPr>
              <a:tblGrid>
                <a:gridCol w="1465920">
                  <a:extLst>
                    <a:ext uri="{9D8B030D-6E8A-4147-A177-3AD203B41FA5}">
                      <a16:colId xmlns:a16="http://schemas.microsoft.com/office/drawing/2014/main" val="2119590095"/>
                    </a:ext>
                  </a:extLst>
                </a:gridCol>
                <a:gridCol w="1620180">
                  <a:extLst>
                    <a:ext uri="{9D8B030D-6E8A-4147-A177-3AD203B41FA5}">
                      <a16:colId xmlns:a16="http://schemas.microsoft.com/office/drawing/2014/main" val="3588827249"/>
                    </a:ext>
                  </a:extLst>
                </a:gridCol>
                <a:gridCol w="1620180">
                  <a:extLst>
                    <a:ext uri="{9D8B030D-6E8A-4147-A177-3AD203B41FA5}">
                      <a16:colId xmlns:a16="http://schemas.microsoft.com/office/drawing/2014/main" val="2747345415"/>
                    </a:ext>
                  </a:extLst>
                </a:gridCol>
                <a:gridCol w="1620180">
                  <a:extLst>
                    <a:ext uri="{9D8B030D-6E8A-4147-A177-3AD203B41FA5}">
                      <a16:colId xmlns:a16="http://schemas.microsoft.com/office/drawing/2014/main" val="3988736752"/>
                    </a:ext>
                  </a:extLst>
                </a:gridCol>
              </a:tblGrid>
              <a:tr h="286746">
                <a:tc>
                  <a:txBody>
                    <a:bodyPr/>
                    <a:lstStyle/>
                    <a:p>
                      <a:endParaRPr lang="en-US" sz="1800" b="1" dirty="0">
                        <a:latin typeface="Cordia New" panose="020B0304020202020204" pitchFamily="34" charset="-34"/>
                        <a:cs typeface="Cordia New" panose="020B0304020202020204" pitchFamily="34" charset="-34"/>
                      </a:endParaRPr>
                    </a:p>
                  </a:txBody>
                  <a:tcPr marL="68580" marR="68580" marT="34290" marB="34290"/>
                </a:tc>
                <a:tc>
                  <a:txBody>
                    <a:bodyPr/>
                    <a:lstStyle/>
                    <a:p>
                      <a:r>
                        <a:rPr lang="en-US" sz="1800" b="1" dirty="0">
                          <a:latin typeface="Cordia New" panose="020B0304020202020204" pitchFamily="34" charset="-34"/>
                          <a:cs typeface="Cordia New" panose="020B0304020202020204" pitchFamily="34" charset="-34"/>
                        </a:rPr>
                        <a:t>T1 (</a:t>
                      </a:r>
                      <a:r>
                        <a:rPr lang="th-TH" sz="1800" b="1" dirty="0">
                          <a:latin typeface="Cordia New" panose="020B0304020202020204" pitchFamily="34" charset="-34"/>
                          <a:cs typeface="Cordia New" panose="020B0304020202020204" pitchFamily="34" charset="-34"/>
                        </a:rPr>
                        <a:t>ปุ๋ย </a:t>
                      </a:r>
                      <a:r>
                        <a:rPr lang="en-US" sz="1800" b="1" dirty="0">
                          <a:latin typeface="Cordia New" panose="020B0304020202020204" pitchFamily="34" charset="-34"/>
                          <a:cs typeface="Cordia New" panose="020B0304020202020204" pitchFamily="34" charset="-34"/>
                        </a:rPr>
                        <a:t>100 kg/ha)</a:t>
                      </a:r>
                    </a:p>
                  </a:txBody>
                  <a:tcPr marL="68580" marR="68580" marT="34290" marB="34290"/>
                </a:tc>
                <a:tc>
                  <a:txBody>
                    <a:bodyPr/>
                    <a:lstStyle/>
                    <a:p>
                      <a:r>
                        <a:rPr lang="en-US" sz="1800" b="1" dirty="0">
                          <a:latin typeface="Cordia New" panose="020B0304020202020204" pitchFamily="34" charset="-34"/>
                          <a:cs typeface="Cordia New" panose="020B0304020202020204" pitchFamily="34" charset="-34"/>
                        </a:rPr>
                        <a:t>T2 (</a:t>
                      </a:r>
                      <a:r>
                        <a:rPr lang="th-TH" sz="1800" b="1" dirty="0">
                          <a:latin typeface="Cordia New" panose="020B0304020202020204" pitchFamily="34" charset="-34"/>
                          <a:cs typeface="+mn-cs"/>
                        </a:rPr>
                        <a:t>ปุ๋ย </a:t>
                      </a:r>
                      <a:r>
                        <a:rPr lang="en-US" sz="1800" b="1" dirty="0">
                          <a:latin typeface="Cordia New" panose="020B0304020202020204" pitchFamily="34" charset="-34"/>
                          <a:cs typeface="Cordia New" panose="020B0304020202020204" pitchFamily="34" charset="-34"/>
                        </a:rPr>
                        <a:t>150 kg/ha)</a:t>
                      </a:r>
                    </a:p>
                  </a:txBody>
                  <a:tcPr marL="68580" marR="68580" marT="34290" marB="34290"/>
                </a:tc>
                <a:tc>
                  <a:txBody>
                    <a:bodyPr/>
                    <a:lstStyle/>
                    <a:p>
                      <a:r>
                        <a:rPr lang="en-US" sz="1800" b="1" dirty="0">
                          <a:latin typeface="Cordia New" panose="020B0304020202020204" pitchFamily="34" charset="-34"/>
                          <a:cs typeface="Cordia New" panose="020B0304020202020204" pitchFamily="34" charset="-34"/>
                        </a:rPr>
                        <a:t>T3 (</a:t>
                      </a:r>
                      <a:r>
                        <a:rPr lang="th-TH" sz="1800" b="1" dirty="0">
                          <a:latin typeface="Cordia New" panose="020B0304020202020204" pitchFamily="34" charset="-34"/>
                          <a:cs typeface="+mn-cs"/>
                        </a:rPr>
                        <a:t>ปุ๋ย </a:t>
                      </a:r>
                      <a:r>
                        <a:rPr lang="en-US" sz="1800" b="1" dirty="0">
                          <a:latin typeface="Cordia New" panose="020B0304020202020204" pitchFamily="34" charset="-34"/>
                          <a:cs typeface="Cordia New" panose="020B0304020202020204" pitchFamily="34" charset="-34"/>
                        </a:rPr>
                        <a:t>200 kg/ha)</a:t>
                      </a:r>
                    </a:p>
                  </a:txBody>
                  <a:tcPr marL="68580" marR="68580" marT="34290" marB="34290"/>
                </a:tc>
                <a:extLst>
                  <a:ext uri="{0D108BD9-81ED-4DB2-BD59-A6C34878D82A}">
                    <a16:rowId xmlns:a16="http://schemas.microsoft.com/office/drawing/2014/main" val="3164113238"/>
                  </a:ext>
                </a:extLst>
              </a:tr>
              <a:tr h="392173">
                <a:tc>
                  <a:txBody>
                    <a:bodyPr/>
                    <a:lstStyle/>
                    <a:p>
                      <a:r>
                        <a:rPr lang="th-TH" sz="1800" b="1" dirty="0">
                          <a:latin typeface="Cordia New" panose="020B0304020202020204" pitchFamily="34" charset="-34"/>
                          <a:cs typeface="Cordia New" panose="020B0304020202020204" pitchFamily="34" charset="-34"/>
                        </a:rPr>
                        <a:t>น้ำหนักฝัก</a:t>
                      </a:r>
                      <a:endParaRPr lang="en-US" sz="1800" b="1" dirty="0">
                        <a:latin typeface="Cordia New" panose="020B0304020202020204" pitchFamily="34" charset="-34"/>
                        <a:cs typeface="Cordia New" panose="020B0304020202020204" pitchFamily="34" charset="-34"/>
                      </a:endParaRPr>
                    </a:p>
                  </a:txBody>
                  <a:tcPr marL="68580" marR="68580" marT="34290" marB="34290"/>
                </a:tc>
                <a:tc>
                  <a:txBody>
                    <a:bodyPr/>
                    <a:lstStyle/>
                    <a:p>
                      <a:r>
                        <a:rPr lang="en-US" sz="1800" b="1" dirty="0">
                          <a:latin typeface="Cordia New" panose="020B0304020202020204" pitchFamily="34" charset="-34"/>
                          <a:cs typeface="Cordia New" panose="020B0304020202020204" pitchFamily="34" charset="-34"/>
                        </a:rPr>
                        <a:t>30.42 ± 3.50</a:t>
                      </a:r>
                      <a:r>
                        <a:rPr lang="en-US" sz="1800" b="1" baseline="30000" dirty="0">
                          <a:solidFill>
                            <a:srgbClr val="FF0000"/>
                          </a:solidFill>
                          <a:latin typeface="Cordia New" panose="020B0304020202020204" pitchFamily="34" charset="-34"/>
                          <a:cs typeface="Cordia New" panose="020B0304020202020204" pitchFamily="34" charset="-34"/>
                        </a:rPr>
                        <a:t>a</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Cordia New" panose="020B0304020202020204" pitchFamily="34" charset="-34"/>
                          <a:cs typeface="Cordia New" panose="020B0304020202020204" pitchFamily="34" charset="-34"/>
                        </a:rPr>
                        <a:t>32.48 ± 7.16</a:t>
                      </a:r>
                      <a:r>
                        <a:rPr lang="en-US" sz="1800" b="1" baseline="30000" dirty="0">
                          <a:solidFill>
                            <a:srgbClr val="FF0000"/>
                          </a:solidFill>
                          <a:latin typeface="Cordia New" panose="020B0304020202020204" pitchFamily="34" charset="-34"/>
                          <a:cs typeface="Cordia New" panose="020B0304020202020204" pitchFamily="34" charset="-34"/>
                        </a:rPr>
                        <a:t>a</a:t>
                      </a:r>
                    </a:p>
                  </a:txBody>
                  <a:tcPr marL="68580" marR="68580" marT="34290" marB="34290"/>
                </a:tc>
                <a:tc>
                  <a:txBody>
                    <a:bodyPr/>
                    <a:lstStyle/>
                    <a:p>
                      <a:r>
                        <a:rPr lang="en-US" sz="1800" b="1" dirty="0">
                          <a:latin typeface="Cordia New" panose="020B0304020202020204" pitchFamily="34" charset="-34"/>
                          <a:cs typeface="Cordia New" panose="020B0304020202020204" pitchFamily="34" charset="-34"/>
                        </a:rPr>
                        <a:t>34.01 ± 5.56</a:t>
                      </a:r>
                      <a:r>
                        <a:rPr lang="en-US" sz="1800" b="1" baseline="30000" dirty="0">
                          <a:solidFill>
                            <a:srgbClr val="FF0000"/>
                          </a:solidFill>
                          <a:latin typeface="Cordia New" panose="020B0304020202020204" pitchFamily="34" charset="-34"/>
                          <a:cs typeface="Cordia New" panose="020B0304020202020204" pitchFamily="34" charset="-34"/>
                        </a:rPr>
                        <a:t>a</a:t>
                      </a:r>
                    </a:p>
                  </a:txBody>
                  <a:tcPr marL="68580" marR="68580" marT="34290" marB="34290"/>
                </a:tc>
                <a:extLst>
                  <a:ext uri="{0D108BD9-81ED-4DB2-BD59-A6C34878D82A}">
                    <a16:rowId xmlns:a16="http://schemas.microsoft.com/office/drawing/2014/main" val="774380945"/>
                  </a:ext>
                </a:extLst>
              </a:tr>
            </a:tbl>
          </a:graphicData>
        </a:graphic>
      </p:graphicFrame>
      <p:grpSp>
        <p:nvGrpSpPr>
          <p:cNvPr id="7" name="Group 6">
            <a:extLst>
              <a:ext uri="{FF2B5EF4-FFF2-40B4-BE49-F238E27FC236}">
                <a16:creationId xmlns:a16="http://schemas.microsoft.com/office/drawing/2014/main" id="{2D281041-5F55-4128-9CF3-EC10DCF60695}"/>
              </a:ext>
            </a:extLst>
          </p:cNvPr>
          <p:cNvGrpSpPr/>
          <p:nvPr/>
        </p:nvGrpSpPr>
        <p:grpSpPr>
          <a:xfrm>
            <a:off x="63575" y="3956391"/>
            <a:ext cx="6988327" cy="918449"/>
            <a:chOff x="381741" y="4080326"/>
            <a:chExt cx="6988327" cy="918449"/>
          </a:xfrm>
        </p:grpSpPr>
        <p:pic>
          <p:nvPicPr>
            <p:cNvPr id="24" name="Graphic 23" descr="Back with solid fill">
              <a:extLst>
                <a:ext uri="{FF2B5EF4-FFF2-40B4-BE49-F238E27FC236}">
                  <a16:creationId xmlns:a16="http://schemas.microsoft.com/office/drawing/2014/main" id="{96F9F543-F294-4ECD-A813-EF0DA069006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5599263">
              <a:off x="381741" y="4080326"/>
              <a:ext cx="914400" cy="914400"/>
            </a:xfrm>
            <a:prstGeom prst="rect">
              <a:avLst/>
            </a:prstGeom>
          </p:spPr>
        </p:pic>
        <p:sp>
          <p:nvSpPr>
            <p:cNvPr id="26" name="TextBox 25">
              <a:extLst>
                <a:ext uri="{FF2B5EF4-FFF2-40B4-BE49-F238E27FC236}">
                  <a16:creationId xmlns:a16="http://schemas.microsoft.com/office/drawing/2014/main" id="{CBDE104C-1EEC-432C-9E74-9D61B4705277}"/>
                </a:ext>
              </a:extLst>
            </p:cNvPr>
            <p:cNvSpPr txBox="1"/>
            <p:nvPr/>
          </p:nvSpPr>
          <p:spPr>
            <a:xfrm>
              <a:off x="1043608" y="4660221"/>
              <a:ext cx="6326460" cy="338554"/>
            </a:xfrm>
            <a:prstGeom prst="rect">
              <a:avLst/>
            </a:prstGeom>
            <a:noFill/>
          </p:spPr>
          <p:txBody>
            <a:bodyPr wrap="square" rtlCol="0">
              <a:spAutoFit/>
            </a:bodyPr>
            <a:lstStyle/>
            <a:p>
              <a:r>
                <a:rPr lang="th-TH" sz="1600" b="1" dirty="0">
                  <a:solidFill>
                    <a:schemeClr val="tx1"/>
                  </a:solidFill>
                  <a:latin typeface="Cordia New" panose="020B0304020202020204" pitchFamily="34" charset="-34"/>
                  <a:cs typeface="Cordia New" panose="020B0304020202020204" pitchFamily="34" charset="-34"/>
                </a:rPr>
                <a:t>การให้ปุ๋ยทั้ง </a:t>
              </a:r>
              <a:r>
                <a:rPr lang="en-US" sz="1600" b="1" dirty="0">
                  <a:solidFill>
                    <a:schemeClr val="tx1"/>
                  </a:solidFill>
                  <a:latin typeface="Cordia New" panose="020B0304020202020204" pitchFamily="34" charset="-34"/>
                  <a:cs typeface="Cordia New" panose="020B0304020202020204" pitchFamily="34" charset="-34"/>
                </a:rPr>
                <a:t>3 </a:t>
              </a:r>
              <a:r>
                <a:rPr lang="th-TH" sz="1600" b="1" dirty="0">
                  <a:solidFill>
                    <a:schemeClr val="tx1"/>
                  </a:solidFill>
                  <a:latin typeface="Cordia New" panose="020B0304020202020204" pitchFamily="34" charset="-34"/>
                  <a:cs typeface="Cordia New" panose="020B0304020202020204" pitchFamily="34" charset="-34"/>
                </a:rPr>
                <a:t>ระดับ ไม่ได้ทำให้น้ำหนักฝักแตกต่างกันทางสถิติ </a:t>
              </a:r>
              <a:r>
                <a:rPr lang="th-TH" sz="1600" b="1" u="sng" dirty="0">
                  <a:solidFill>
                    <a:schemeClr val="tx1"/>
                  </a:solidFill>
                  <a:latin typeface="Cordia New" panose="020B0304020202020204" pitchFamily="34" charset="-34"/>
                  <a:cs typeface="Cordia New" panose="020B0304020202020204" pitchFamily="34" charset="-34"/>
                </a:rPr>
                <a:t>แต่มีแนวโน้มที่จะมีน้ำหนักเพิ่มขึ้น</a:t>
              </a:r>
              <a:endParaRPr lang="en-US" sz="1600" b="1" u="sng" dirty="0">
                <a:solidFill>
                  <a:schemeClr val="tx1"/>
                </a:solidFill>
                <a:latin typeface="Cordia New" panose="020B0304020202020204" pitchFamily="34" charset="-34"/>
                <a:cs typeface="Cordia New" panose="020B0304020202020204" pitchFamily="34" charset="-34"/>
              </a:endParaRPr>
            </a:p>
          </p:txBody>
        </p:sp>
      </p:grpSp>
      <p:sp>
        <p:nvSpPr>
          <p:cNvPr id="2" name="TextBox 1">
            <a:extLst>
              <a:ext uri="{FF2B5EF4-FFF2-40B4-BE49-F238E27FC236}">
                <a16:creationId xmlns:a16="http://schemas.microsoft.com/office/drawing/2014/main" id="{BCCA49F0-39D1-4854-8704-550E41E32306}"/>
              </a:ext>
            </a:extLst>
          </p:cNvPr>
          <p:cNvSpPr txBox="1"/>
          <p:nvPr/>
        </p:nvSpPr>
        <p:spPr>
          <a:xfrm>
            <a:off x="724863" y="3415278"/>
            <a:ext cx="4896544" cy="400110"/>
          </a:xfrm>
          <a:prstGeom prst="rect">
            <a:avLst/>
          </a:prstGeom>
          <a:noFill/>
        </p:spPr>
        <p:txBody>
          <a:bodyPr wrap="square" rtlCol="0">
            <a:spAutoFit/>
          </a:bodyPr>
          <a:lstStyle/>
          <a:p>
            <a:r>
              <a:rPr lang="th-TH" sz="2000" b="1" dirty="0">
                <a:latin typeface="Cordia New" panose="020B0304020202020204" pitchFamily="34" charset="-34"/>
                <a:cs typeface="Cordia New" panose="020B0304020202020204" pitchFamily="34" charset="-34"/>
              </a:rPr>
              <a:t>กรณีผลมี</a:t>
            </a:r>
            <a:r>
              <a:rPr lang="th-TH" sz="2000" b="1" u="sng" dirty="0">
                <a:latin typeface="Cordia New" panose="020B0304020202020204" pitchFamily="34" charset="-34"/>
                <a:cs typeface="Cordia New" panose="020B0304020202020204" pitchFamily="34" charset="-34"/>
              </a:rPr>
              <a:t>แนวโน้ม</a:t>
            </a:r>
            <a:r>
              <a:rPr lang="th-TH" sz="2000" b="1" dirty="0">
                <a:latin typeface="Cordia New" panose="020B0304020202020204" pitchFamily="34" charset="-34"/>
                <a:cs typeface="Cordia New" panose="020B0304020202020204" pitchFamily="34" charset="-34"/>
              </a:rPr>
              <a:t>สอดคล้องหรือตรงข้ามกับสมมุติฐาน</a:t>
            </a:r>
            <a:endParaRPr lang="en-US" sz="2000" b="1" dirty="0">
              <a:latin typeface="Cordia New" panose="020B0304020202020204" pitchFamily="34" charset="-34"/>
              <a:cs typeface="Cordia New" panose="020B0304020202020204" pitchFamily="34" charset="-34"/>
            </a:endParaRPr>
          </a:p>
        </p:txBody>
      </p:sp>
    </p:spTree>
    <p:extLst>
      <p:ext uri="{BB962C8B-B14F-4D97-AF65-F5344CB8AC3E}">
        <p14:creationId xmlns:p14="http://schemas.microsoft.com/office/powerpoint/2010/main" val="3547220444"/>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620FF-198D-46E4-A972-D81256BCDB9B}"/>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1F8ECCB-C40B-40E3-9170-9EB918D5262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343AEC-F251-4B6E-8695-EC06CF275FBB}"/>
              </a:ext>
            </a:extLst>
          </p:cNvPr>
          <p:cNvSpPr>
            <a:spLocks noGrp="1"/>
          </p:cNvSpPr>
          <p:nvPr>
            <p:ph type="sldNum" idx="12"/>
          </p:nvPr>
        </p:nvSpPr>
        <p:spPr/>
        <p:txBody>
          <a:bodyPr/>
          <a:lstStyle/>
          <a:p>
            <a:pPr>
              <a:defRPr/>
            </a:pPr>
            <a:fld id="{5B8B9B19-1D61-4FFA-AB48-6D7BD1BC1E2C}" type="slidenum">
              <a:rPr lang="th-TH" smtClean="0"/>
              <a:pPr>
                <a:defRPr/>
              </a:pPr>
              <a:t>38</a:t>
            </a:fld>
            <a:endParaRPr lang="th-TH"/>
          </a:p>
        </p:txBody>
      </p:sp>
      <p:pic>
        <p:nvPicPr>
          <p:cNvPr id="10" name="Content Placeholder 9" descr="Table&#10;&#10;Description automatically generated">
            <a:extLst>
              <a:ext uri="{FF2B5EF4-FFF2-40B4-BE49-F238E27FC236}">
                <a16:creationId xmlns:a16="http://schemas.microsoft.com/office/drawing/2014/main" id="{A062C82B-B407-4855-8389-DD25783BF225}"/>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755575" y="1466280"/>
            <a:ext cx="6670675" cy="3568700"/>
          </a:xfrm>
        </p:spPr>
      </p:pic>
      <p:grpSp>
        <p:nvGrpSpPr>
          <p:cNvPr id="11" name="Group 10">
            <a:extLst>
              <a:ext uri="{FF2B5EF4-FFF2-40B4-BE49-F238E27FC236}">
                <a16:creationId xmlns:a16="http://schemas.microsoft.com/office/drawing/2014/main" id="{7738B7C1-03E8-4F6B-8D8E-FCD9260DDC30}"/>
              </a:ext>
            </a:extLst>
          </p:cNvPr>
          <p:cNvGrpSpPr/>
          <p:nvPr/>
        </p:nvGrpSpPr>
        <p:grpSpPr>
          <a:xfrm>
            <a:off x="107504" y="197042"/>
            <a:ext cx="6801473" cy="443630"/>
            <a:chOff x="366271" y="188584"/>
            <a:chExt cx="9068630" cy="591506"/>
          </a:xfrm>
        </p:grpSpPr>
        <p:cxnSp>
          <p:nvCxnSpPr>
            <p:cNvPr id="12" name="ตัวเชื่อมต่อตรง 7">
              <a:extLst>
                <a:ext uri="{FF2B5EF4-FFF2-40B4-BE49-F238E27FC236}">
                  <a16:creationId xmlns:a16="http://schemas.microsoft.com/office/drawing/2014/main" id="{0D6F0C97-381A-40DC-BFD6-7CDA1DA7C7B8}"/>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84818FBF-FB49-49E1-8E6C-178383A4D7FA}"/>
                </a:ext>
              </a:extLst>
            </p:cNvPr>
            <p:cNvGrpSpPr/>
            <p:nvPr/>
          </p:nvGrpSpPr>
          <p:grpSpPr>
            <a:xfrm>
              <a:off x="366271" y="188584"/>
              <a:ext cx="9068630" cy="591506"/>
              <a:chOff x="366271" y="188584"/>
              <a:chExt cx="9068630" cy="591506"/>
            </a:xfrm>
          </p:grpSpPr>
          <p:sp>
            <p:nvSpPr>
              <p:cNvPr id="14" name="TextBox 13">
                <a:extLst>
                  <a:ext uri="{FF2B5EF4-FFF2-40B4-BE49-F238E27FC236}">
                    <a16:creationId xmlns:a16="http://schemas.microsoft.com/office/drawing/2014/main" id="{A40E9029-595E-4C0B-AC0F-B14A455A6986}"/>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15" name="ตัวเชื่อมต่อตรง 8">
                <a:extLst>
                  <a:ext uri="{FF2B5EF4-FFF2-40B4-BE49-F238E27FC236}">
                    <a16:creationId xmlns:a16="http://schemas.microsoft.com/office/drawing/2014/main" id="{224AB071-5E9C-4E7E-BF70-7BC1EA43A775}"/>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26E02A5D-7231-402A-AF65-B45390AB821B}"/>
                  </a:ext>
                </a:extLst>
              </p:cNvPr>
              <p:cNvGrpSpPr/>
              <p:nvPr/>
            </p:nvGrpSpPr>
            <p:grpSpPr>
              <a:xfrm>
                <a:off x="8791959" y="188584"/>
                <a:ext cx="642942" cy="591506"/>
                <a:chOff x="8723795" y="1304447"/>
                <a:chExt cx="642942" cy="591506"/>
              </a:xfrm>
            </p:grpSpPr>
            <p:pic>
              <p:nvPicPr>
                <p:cNvPr id="17" name="ตัวยึดเนื้อหา 3" descr="logo.jpg">
                  <a:extLst>
                    <a:ext uri="{FF2B5EF4-FFF2-40B4-BE49-F238E27FC236}">
                      <a16:creationId xmlns:a16="http://schemas.microsoft.com/office/drawing/2014/main" id="{1A472788-D151-4F80-B436-38578D11ECAD}"/>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8" name="Oval 17">
                  <a:extLst>
                    <a:ext uri="{FF2B5EF4-FFF2-40B4-BE49-F238E27FC236}">
                      <a16:creationId xmlns:a16="http://schemas.microsoft.com/office/drawing/2014/main" id="{7B6B0F3D-D779-40E5-9F44-9D0849DB2B70}"/>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
        <p:nvSpPr>
          <p:cNvPr id="19" name="TextBox 18">
            <a:extLst>
              <a:ext uri="{FF2B5EF4-FFF2-40B4-BE49-F238E27FC236}">
                <a16:creationId xmlns:a16="http://schemas.microsoft.com/office/drawing/2014/main" id="{0FCFE4E5-0B70-4A13-BF12-5CD2EDC80A7F}"/>
              </a:ext>
            </a:extLst>
          </p:cNvPr>
          <p:cNvSpPr txBox="1"/>
          <p:nvPr/>
        </p:nvSpPr>
        <p:spPr>
          <a:xfrm>
            <a:off x="2767765" y="1050155"/>
            <a:ext cx="2646294" cy="400110"/>
          </a:xfrm>
          <a:prstGeom prst="rect">
            <a:avLst/>
          </a:prstGeom>
          <a:noFill/>
        </p:spPr>
        <p:txBody>
          <a:bodyPr wrap="square" rtlCol="0">
            <a:spAutoFit/>
          </a:bodyPr>
          <a:lstStyle/>
          <a:p>
            <a:r>
              <a:rPr lang="th-TH" sz="2000" i="1" dirty="0">
                <a:solidFill>
                  <a:srgbClr val="FF0000"/>
                </a:solidFill>
                <a:latin typeface="Cordia New" panose="020B0304020202020204" pitchFamily="34" charset="-34"/>
                <a:cs typeface="Cordia New" panose="020B0304020202020204" pitchFamily="34" charset="-34"/>
              </a:rPr>
              <a:t>ตัวอย่างที่ผิด</a:t>
            </a:r>
            <a:endParaRPr lang="en-US" sz="1100" i="1" dirty="0">
              <a:solidFill>
                <a:srgbClr val="FF0000"/>
              </a:solidFill>
              <a:latin typeface="Cordia New" panose="020B0304020202020204" pitchFamily="34" charset="-34"/>
              <a:cs typeface="Cordia New" panose="020B0304020202020204" pitchFamily="34" charset="-34"/>
            </a:endParaRPr>
          </a:p>
        </p:txBody>
      </p:sp>
      <p:sp>
        <p:nvSpPr>
          <p:cNvPr id="20" name="Content Placeholder 2">
            <a:extLst>
              <a:ext uri="{FF2B5EF4-FFF2-40B4-BE49-F238E27FC236}">
                <a16:creationId xmlns:a16="http://schemas.microsoft.com/office/drawing/2014/main" id="{790FA47A-DEC6-44A4-A6AF-F97E6A198154}"/>
              </a:ext>
            </a:extLst>
          </p:cNvPr>
          <p:cNvSpPr txBox="1">
            <a:spLocks/>
          </p:cNvSpPr>
          <p:nvPr/>
        </p:nvSpPr>
        <p:spPr>
          <a:xfrm>
            <a:off x="251520" y="535165"/>
            <a:ext cx="7095054" cy="588433"/>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1pPr>
            <a:lvl2pPr marR="0" lvl="1"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2pPr>
            <a:lvl3pPr marR="0" lvl="2"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3pPr>
            <a:lvl4pPr marR="0" lvl="3"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4pPr>
            <a:lvl5pPr marR="0" lvl="4"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5pPr>
            <a:lvl6pPr marR="0" lvl="5"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6pPr>
            <a:lvl7pPr marR="0" lvl="6"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7pPr>
            <a:lvl8pPr marR="0" lvl="7"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8pPr>
            <a:lvl9pPr marR="0" lvl="8"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9pPr>
          </a:lstStyle>
          <a:p>
            <a:pPr>
              <a:buClr>
                <a:schemeClr val="tx1">
                  <a:lumMod val="75000"/>
                  <a:lumOff val="25000"/>
                </a:schemeClr>
              </a:buClr>
              <a:buFont typeface="Lato Light"/>
              <a:buNone/>
            </a:pPr>
            <a:r>
              <a:rPr lang="th-TH" sz="2800" i="1" dirty="0">
                <a:solidFill>
                  <a:srgbClr val="FF0000"/>
                </a:solidFill>
                <a:latin typeface="Cordia New" panose="020B0304020202020204" pitchFamily="34" charset="-34"/>
                <a:cs typeface="Cordia New" panose="020B0304020202020204" pitchFamily="34" charset="-34"/>
              </a:rPr>
              <a:t>วางแผนการทดลองแบบ </a:t>
            </a:r>
            <a:r>
              <a:rPr lang="en-US" sz="2800" i="1" dirty="0">
                <a:solidFill>
                  <a:srgbClr val="FF0000"/>
                </a:solidFill>
                <a:latin typeface="Cordia New" panose="020B0304020202020204" pitchFamily="34" charset="-34"/>
                <a:cs typeface="Cordia New" panose="020B0304020202020204" pitchFamily="34" charset="-34"/>
              </a:rPr>
              <a:t>factorial </a:t>
            </a:r>
            <a:r>
              <a:rPr lang="th-TH" sz="2800" i="1" dirty="0">
                <a:solidFill>
                  <a:srgbClr val="FF0000"/>
                </a:solidFill>
                <a:latin typeface="Cordia New" panose="020B0304020202020204" pitchFamily="34" charset="-34"/>
                <a:cs typeface="Cordia New" panose="020B0304020202020204" pitchFamily="34" charset="-34"/>
              </a:rPr>
              <a:t>แต่นำเสนอผลเฉพาะ </a:t>
            </a:r>
            <a:r>
              <a:rPr lang="en-US" sz="2800" i="1" dirty="0">
                <a:solidFill>
                  <a:srgbClr val="FF0000"/>
                </a:solidFill>
                <a:latin typeface="Cordia New" panose="020B0304020202020204" pitchFamily="34" charset="-34"/>
                <a:cs typeface="Cordia New" panose="020B0304020202020204" pitchFamily="34" charset="-34"/>
              </a:rPr>
              <a:t>interaction</a:t>
            </a:r>
          </a:p>
        </p:txBody>
      </p:sp>
      <p:sp>
        <p:nvSpPr>
          <p:cNvPr id="5" name="TextBox 4">
            <a:extLst>
              <a:ext uri="{FF2B5EF4-FFF2-40B4-BE49-F238E27FC236}">
                <a16:creationId xmlns:a16="http://schemas.microsoft.com/office/drawing/2014/main" id="{8988C0F3-E4A5-4EE6-8DD4-974CA0F35EB8}"/>
              </a:ext>
            </a:extLst>
          </p:cNvPr>
          <p:cNvSpPr txBox="1"/>
          <p:nvPr/>
        </p:nvSpPr>
        <p:spPr>
          <a:xfrm>
            <a:off x="7524328" y="3435846"/>
            <a:ext cx="1304659" cy="707886"/>
          </a:xfrm>
          <a:prstGeom prst="rect">
            <a:avLst/>
          </a:prstGeom>
          <a:noFill/>
        </p:spPr>
        <p:txBody>
          <a:bodyPr wrap="square" rtlCol="0">
            <a:spAutoFit/>
          </a:bodyPr>
          <a:lstStyle/>
          <a:p>
            <a:pPr marL="171450" indent="-171450"/>
            <a:r>
              <a:rPr lang="en-US" sz="2000" b="1" dirty="0">
                <a:solidFill>
                  <a:srgbClr val="FFFF00"/>
                </a:solidFill>
                <a:latin typeface="Cordia New" panose="020B0304020202020204" pitchFamily="34" charset="-34"/>
                <a:cs typeface="Cordia New" panose="020B0304020202020204" pitchFamily="34" charset="-34"/>
              </a:rPr>
              <a:t>=</a:t>
            </a:r>
            <a:r>
              <a:rPr lang="en-US" sz="2000" dirty="0">
                <a:solidFill>
                  <a:srgbClr val="FFFF00"/>
                </a:solidFill>
                <a:latin typeface="Cordia New" panose="020B0304020202020204" pitchFamily="34" charset="-34"/>
                <a:cs typeface="Cordia New" panose="020B0304020202020204" pitchFamily="34" charset="-34"/>
              </a:rPr>
              <a:t> </a:t>
            </a:r>
            <a:r>
              <a:rPr lang="en-US" sz="2000" b="1" dirty="0">
                <a:solidFill>
                  <a:srgbClr val="FFFF00"/>
                </a:solidFill>
                <a:latin typeface="Cordia New" panose="020B0304020202020204" pitchFamily="34" charset="-34"/>
                <a:cs typeface="Cordia New" panose="020B0304020202020204" pitchFamily="34" charset="-34"/>
              </a:rPr>
              <a:t>2 Hormone x 4 levels</a:t>
            </a:r>
          </a:p>
        </p:txBody>
      </p:sp>
      <p:sp>
        <p:nvSpPr>
          <p:cNvPr id="6" name="Arrow: Right 5">
            <a:extLst>
              <a:ext uri="{FF2B5EF4-FFF2-40B4-BE49-F238E27FC236}">
                <a16:creationId xmlns:a16="http://schemas.microsoft.com/office/drawing/2014/main" id="{81BBE7E9-8893-4F5E-8260-43C059241D65}"/>
              </a:ext>
            </a:extLst>
          </p:cNvPr>
          <p:cNvSpPr/>
          <p:nvPr/>
        </p:nvSpPr>
        <p:spPr>
          <a:xfrm>
            <a:off x="7236296" y="3579862"/>
            <a:ext cx="288032" cy="21602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DAD7FFC-E418-20B3-71A6-AAD6D0CD0D70}"/>
              </a:ext>
            </a:extLst>
          </p:cNvPr>
          <p:cNvSpPr/>
          <p:nvPr/>
        </p:nvSpPr>
        <p:spPr>
          <a:xfrm>
            <a:off x="827584" y="2355726"/>
            <a:ext cx="619268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17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B41773-544C-4B5B-A5DE-5EB806989B50}"/>
              </a:ext>
            </a:extLst>
          </p:cNvPr>
          <p:cNvSpPr>
            <a:spLocks noGrp="1"/>
          </p:cNvSpPr>
          <p:nvPr>
            <p:ph type="body" idx="1"/>
          </p:nvPr>
        </p:nvSpPr>
        <p:spPr>
          <a:xfrm>
            <a:off x="179512" y="887103"/>
            <a:ext cx="7095054" cy="791718"/>
          </a:xfrm>
        </p:spPr>
        <p:txBody>
          <a:bodyPr>
            <a:noAutofit/>
          </a:bodyPr>
          <a:lstStyle/>
          <a:p>
            <a:pPr>
              <a:buClr>
                <a:schemeClr val="tx1">
                  <a:lumMod val="75000"/>
                  <a:lumOff val="25000"/>
                </a:schemeClr>
              </a:buClr>
              <a:buNone/>
            </a:pPr>
            <a:r>
              <a:rPr lang="th-TH" sz="2800" i="1" dirty="0">
                <a:solidFill>
                  <a:srgbClr val="FF0000"/>
                </a:solidFill>
                <a:latin typeface="Cordia New" panose="020B0304020202020204" pitchFamily="34" charset="-34"/>
                <a:cs typeface="Cordia New" panose="020B0304020202020204" pitchFamily="34" charset="-34"/>
              </a:rPr>
              <a:t>วางแผนการทดลองแบบ </a:t>
            </a:r>
            <a:r>
              <a:rPr lang="en-US" sz="2800" i="1" dirty="0">
                <a:solidFill>
                  <a:srgbClr val="FF0000"/>
                </a:solidFill>
                <a:latin typeface="Cordia New" panose="020B0304020202020204" pitchFamily="34" charset="-34"/>
                <a:cs typeface="Cordia New" panose="020B0304020202020204" pitchFamily="34" charset="-34"/>
              </a:rPr>
              <a:t>factorial </a:t>
            </a:r>
            <a:r>
              <a:rPr lang="th-TH" sz="2800" i="1" dirty="0">
                <a:solidFill>
                  <a:srgbClr val="FF0000"/>
                </a:solidFill>
                <a:latin typeface="Cordia New" panose="020B0304020202020204" pitchFamily="34" charset="-34"/>
                <a:cs typeface="Cordia New" panose="020B0304020202020204" pitchFamily="34" charset="-34"/>
              </a:rPr>
              <a:t>แต่นำเสนอผลเฉพาะ </a:t>
            </a:r>
            <a:r>
              <a:rPr lang="en-US" sz="2800" i="1" dirty="0">
                <a:solidFill>
                  <a:srgbClr val="FF0000"/>
                </a:solidFill>
                <a:latin typeface="Cordia New" panose="020B0304020202020204" pitchFamily="34" charset="-34"/>
                <a:cs typeface="Cordia New" panose="020B0304020202020204" pitchFamily="34" charset="-34"/>
              </a:rPr>
              <a:t>interaction</a:t>
            </a:r>
          </a:p>
        </p:txBody>
      </p:sp>
      <p:sp>
        <p:nvSpPr>
          <p:cNvPr id="4" name="Slide Number Placeholder 3">
            <a:extLst>
              <a:ext uri="{FF2B5EF4-FFF2-40B4-BE49-F238E27FC236}">
                <a16:creationId xmlns:a16="http://schemas.microsoft.com/office/drawing/2014/main" id="{A429FD00-344C-4FC5-B8E4-F2811A88DE07}"/>
              </a:ext>
            </a:extLst>
          </p:cNvPr>
          <p:cNvSpPr>
            <a:spLocks noGrp="1"/>
          </p:cNvSpPr>
          <p:nvPr>
            <p:ph type="sldNum" idx="12"/>
          </p:nvPr>
        </p:nvSpPr>
        <p:spPr/>
        <p:txBody>
          <a:bodyPr anchor="b">
            <a:normAutofit lnSpcReduction="10000"/>
          </a:bodyPr>
          <a:lstStyle/>
          <a:p>
            <a:pPr>
              <a:spcAft>
                <a:spcPts val="450"/>
              </a:spcAft>
              <a:defRPr/>
            </a:pPr>
            <a:fld id="{5B8B9B19-1D61-4FFA-AB48-6D7BD1BC1E2C}" type="slidenum">
              <a:rPr lang="th-TH" smtClean="0"/>
              <a:pPr>
                <a:spcAft>
                  <a:spcPts val="450"/>
                </a:spcAft>
                <a:defRPr/>
              </a:pPr>
              <a:t>39</a:t>
            </a:fld>
            <a:endParaRPr lang="th-TH"/>
          </a:p>
        </p:txBody>
      </p:sp>
      <p:sp>
        <p:nvSpPr>
          <p:cNvPr id="9" name="Content Placeholder 3">
            <a:extLst>
              <a:ext uri="{FF2B5EF4-FFF2-40B4-BE49-F238E27FC236}">
                <a16:creationId xmlns:a16="http://schemas.microsoft.com/office/drawing/2014/main" id="{4C154D76-223A-47F7-9E55-C1FDBE3AD2FC}"/>
              </a:ext>
            </a:extLst>
          </p:cNvPr>
          <p:cNvSpPr>
            <a:spLocks noGrp="1"/>
          </p:cNvSpPr>
          <p:nvPr>
            <p:ph sz="half" idx="4294967295"/>
          </p:nvPr>
        </p:nvSpPr>
        <p:spPr>
          <a:xfrm>
            <a:off x="1691680" y="1581763"/>
            <a:ext cx="3294063" cy="791718"/>
          </a:xfrm>
        </p:spPr>
        <p:style>
          <a:lnRef idx="2">
            <a:schemeClr val="accent2"/>
          </a:lnRef>
          <a:fillRef idx="1">
            <a:schemeClr val="lt1"/>
          </a:fillRef>
          <a:effectRef idx="0">
            <a:schemeClr val="accent2"/>
          </a:effectRef>
          <a:fontRef idx="minor">
            <a:schemeClr val="dk1"/>
          </a:fontRef>
        </p:style>
        <p:txBody>
          <a:bodyPr>
            <a:noAutofit/>
          </a:bodyPr>
          <a:lstStyle/>
          <a:p>
            <a:pPr algn="ctr">
              <a:buNone/>
            </a:pPr>
            <a:r>
              <a:rPr lang="th-TH" b="1" dirty="0">
                <a:solidFill>
                  <a:schemeClr val="accent2">
                    <a:lumMod val="75000"/>
                  </a:schemeClr>
                </a:solidFill>
                <a:latin typeface="Cordia New" panose="020B0304020202020204" pitchFamily="34" charset="-34"/>
                <a:cs typeface="Cordia New" panose="020B0304020202020204" pitchFamily="34" charset="-34"/>
              </a:rPr>
              <a:t>ฮอร์โมน </a:t>
            </a:r>
            <a:r>
              <a:rPr lang="en-US" b="1" dirty="0">
                <a:solidFill>
                  <a:schemeClr val="accent2">
                    <a:lumMod val="75000"/>
                  </a:schemeClr>
                </a:solidFill>
                <a:latin typeface="Cordia New" panose="020B0304020202020204" pitchFamily="34" charset="-34"/>
                <a:cs typeface="Cordia New" panose="020B0304020202020204" pitchFamily="34" charset="-34"/>
              </a:rPr>
              <a:t>2 </a:t>
            </a:r>
            <a:r>
              <a:rPr lang="th-TH" b="1" dirty="0">
                <a:solidFill>
                  <a:schemeClr val="accent2">
                    <a:lumMod val="75000"/>
                  </a:schemeClr>
                </a:solidFill>
                <a:latin typeface="Cordia New" panose="020B0304020202020204" pitchFamily="34" charset="-34"/>
                <a:cs typeface="Cordia New" panose="020B0304020202020204" pitchFamily="34" charset="-34"/>
              </a:rPr>
              <a:t>ชนิด</a:t>
            </a:r>
            <a:endParaRPr lang="en-US" b="1" dirty="0">
              <a:solidFill>
                <a:schemeClr val="accent2">
                  <a:lumMod val="75000"/>
                </a:schemeClr>
              </a:solidFill>
              <a:latin typeface="Cordia New" panose="020B0304020202020204" pitchFamily="34" charset="-34"/>
              <a:cs typeface="Cordia New" panose="020B0304020202020204" pitchFamily="34" charset="-34"/>
            </a:endParaRPr>
          </a:p>
          <a:p>
            <a:pPr algn="ctr">
              <a:buNone/>
            </a:pPr>
            <a:r>
              <a:rPr lang="th-TH" b="1" dirty="0">
                <a:solidFill>
                  <a:schemeClr val="accent2">
                    <a:lumMod val="75000"/>
                  </a:schemeClr>
                </a:solidFill>
                <a:latin typeface="Cordia New" panose="020B0304020202020204" pitchFamily="34" charset="-34"/>
                <a:cs typeface="Cordia New" panose="020B0304020202020204" pitchFamily="34" charset="-34"/>
              </a:rPr>
              <a:t>ระดับต่างกัน </a:t>
            </a:r>
            <a:r>
              <a:rPr lang="en-US" b="1" dirty="0">
                <a:solidFill>
                  <a:schemeClr val="accent2">
                    <a:lumMod val="75000"/>
                  </a:schemeClr>
                </a:solidFill>
                <a:latin typeface="Cordia New" panose="020B0304020202020204" pitchFamily="34" charset="-34"/>
                <a:cs typeface="Cordia New" panose="020B0304020202020204" pitchFamily="34" charset="-34"/>
              </a:rPr>
              <a:t>4 </a:t>
            </a:r>
            <a:r>
              <a:rPr lang="th-TH" b="1" dirty="0">
                <a:solidFill>
                  <a:schemeClr val="accent2">
                    <a:lumMod val="75000"/>
                  </a:schemeClr>
                </a:solidFill>
                <a:latin typeface="Cordia New" panose="020B0304020202020204" pitchFamily="34" charset="-34"/>
                <a:cs typeface="Cordia New" panose="020B0304020202020204" pitchFamily="34" charset="-34"/>
              </a:rPr>
              <a:t>แบบ</a:t>
            </a:r>
            <a:endParaRPr lang="en-US" b="1" dirty="0">
              <a:solidFill>
                <a:schemeClr val="accent2">
                  <a:lumMod val="75000"/>
                </a:schemeClr>
              </a:solidFill>
              <a:latin typeface="Cordia New" panose="020B0304020202020204" pitchFamily="34" charset="-34"/>
              <a:cs typeface="Cordia New" panose="020B0304020202020204" pitchFamily="34" charset="-34"/>
            </a:endParaRPr>
          </a:p>
        </p:txBody>
      </p:sp>
      <p:grpSp>
        <p:nvGrpSpPr>
          <p:cNvPr id="7" name="Group 6">
            <a:extLst>
              <a:ext uri="{FF2B5EF4-FFF2-40B4-BE49-F238E27FC236}">
                <a16:creationId xmlns:a16="http://schemas.microsoft.com/office/drawing/2014/main" id="{0F4AF0BE-D39D-4525-B500-A576B7E47EB2}"/>
              </a:ext>
            </a:extLst>
          </p:cNvPr>
          <p:cNvGrpSpPr/>
          <p:nvPr/>
        </p:nvGrpSpPr>
        <p:grpSpPr>
          <a:xfrm>
            <a:off x="0" y="176993"/>
            <a:ext cx="6801473" cy="443630"/>
            <a:chOff x="366271" y="188584"/>
            <a:chExt cx="9068630" cy="591506"/>
          </a:xfrm>
        </p:grpSpPr>
        <p:cxnSp>
          <p:nvCxnSpPr>
            <p:cNvPr id="8" name="ตัวเชื่อมต่อตรง 7">
              <a:extLst>
                <a:ext uri="{FF2B5EF4-FFF2-40B4-BE49-F238E27FC236}">
                  <a16:creationId xmlns:a16="http://schemas.microsoft.com/office/drawing/2014/main" id="{E152499E-E360-440E-9E5A-4E2838E67895}"/>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1E177735-75ED-4CE6-A9CB-248618732AC0}"/>
                </a:ext>
              </a:extLst>
            </p:cNvPr>
            <p:cNvGrpSpPr/>
            <p:nvPr/>
          </p:nvGrpSpPr>
          <p:grpSpPr>
            <a:xfrm>
              <a:off x="366271" y="188584"/>
              <a:ext cx="9068630" cy="591506"/>
              <a:chOff x="366271" y="188584"/>
              <a:chExt cx="9068630" cy="591506"/>
            </a:xfrm>
          </p:grpSpPr>
          <p:sp>
            <p:nvSpPr>
              <p:cNvPr id="11" name="TextBox 10">
                <a:extLst>
                  <a:ext uri="{FF2B5EF4-FFF2-40B4-BE49-F238E27FC236}">
                    <a16:creationId xmlns:a16="http://schemas.microsoft.com/office/drawing/2014/main" id="{D5D69EBD-0B9A-4D3E-8B81-902FD93AD92D}"/>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12" name="ตัวเชื่อมต่อตรง 8">
                <a:extLst>
                  <a:ext uri="{FF2B5EF4-FFF2-40B4-BE49-F238E27FC236}">
                    <a16:creationId xmlns:a16="http://schemas.microsoft.com/office/drawing/2014/main" id="{5077E231-C0FD-4C84-A94E-65ECCAF1A9FF}"/>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15E154CB-305D-4065-82A4-C454558A0DCE}"/>
                  </a:ext>
                </a:extLst>
              </p:cNvPr>
              <p:cNvGrpSpPr/>
              <p:nvPr/>
            </p:nvGrpSpPr>
            <p:grpSpPr>
              <a:xfrm>
                <a:off x="8791959" y="188584"/>
                <a:ext cx="642942" cy="591506"/>
                <a:chOff x="8723795" y="1304447"/>
                <a:chExt cx="642942" cy="591506"/>
              </a:xfrm>
            </p:grpSpPr>
            <p:pic>
              <p:nvPicPr>
                <p:cNvPr id="14" name="ตัวยึดเนื้อหา 3" descr="logo.jpg">
                  <a:extLst>
                    <a:ext uri="{FF2B5EF4-FFF2-40B4-BE49-F238E27FC236}">
                      <a16:creationId xmlns:a16="http://schemas.microsoft.com/office/drawing/2014/main" id="{06C48113-1A88-4361-A361-59F4206002F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5" name="Oval 14">
                  <a:extLst>
                    <a:ext uri="{FF2B5EF4-FFF2-40B4-BE49-F238E27FC236}">
                      <a16:creationId xmlns:a16="http://schemas.microsoft.com/office/drawing/2014/main" id="{7EEF6240-8838-48F8-95BF-57453730C76F}"/>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graphicFrame>
        <p:nvGraphicFramePr>
          <p:cNvPr id="5" name="Table 5">
            <a:extLst>
              <a:ext uri="{FF2B5EF4-FFF2-40B4-BE49-F238E27FC236}">
                <a16:creationId xmlns:a16="http://schemas.microsoft.com/office/drawing/2014/main" id="{6129C0AF-6417-4E93-90BF-DD1003607AF3}"/>
              </a:ext>
            </a:extLst>
          </p:cNvPr>
          <p:cNvGraphicFramePr>
            <a:graphicFrameLocks noGrp="1"/>
          </p:cNvGraphicFramePr>
          <p:nvPr>
            <p:extLst>
              <p:ext uri="{D42A27DB-BD31-4B8C-83A1-F6EECF244321}">
                <p14:modId xmlns:p14="http://schemas.microsoft.com/office/powerpoint/2010/main" val="3944322246"/>
              </p:ext>
            </p:extLst>
          </p:nvPr>
        </p:nvGraphicFramePr>
        <p:xfrm>
          <a:off x="658670" y="2859782"/>
          <a:ext cx="5917759" cy="1691640"/>
        </p:xfrm>
        <a:graphic>
          <a:graphicData uri="http://schemas.openxmlformats.org/drawingml/2006/table">
            <a:tbl>
              <a:tblPr firstRow="1" bandRow="1">
                <a:tableStyleId>{28CCF2D1-2DA3-4DF4-B733-A3D9C734247D}</a:tableStyleId>
              </a:tblPr>
              <a:tblGrid>
                <a:gridCol w="1530124">
                  <a:extLst>
                    <a:ext uri="{9D8B030D-6E8A-4147-A177-3AD203B41FA5}">
                      <a16:colId xmlns:a16="http://schemas.microsoft.com/office/drawing/2014/main" val="223526149"/>
                    </a:ext>
                  </a:extLst>
                </a:gridCol>
                <a:gridCol w="699026">
                  <a:extLst>
                    <a:ext uri="{9D8B030D-6E8A-4147-A177-3AD203B41FA5}">
                      <a16:colId xmlns:a16="http://schemas.microsoft.com/office/drawing/2014/main" val="2854000482"/>
                    </a:ext>
                  </a:extLst>
                </a:gridCol>
                <a:gridCol w="729730">
                  <a:extLst>
                    <a:ext uri="{9D8B030D-6E8A-4147-A177-3AD203B41FA5}">
                      <a16:colId xmlns:a16="http://schemas.microsoft.com/office/drawing/2014/main" val="3728270213"/>
                    </a:ext>
                  </a:extLst>
                </a:gridCol>
                <a:gridCol w="986293">
                  <a:extLst>
                    <a:ext uri="{9D8B030D-6E8A-4147-A177-3AD203B41FA5}">
                      <a16:colId xmlns:a16="http://schemas.microsoft.com/office/drawing/2014/main" val="2423239109"/>
                    </a:ext>
                  </a:extLst>
                </a:gridCol>
                <a:gridCol w="800469">
                  <a:extLst>
                    <a:ext uri="{9D8B030D-6E8A-4147-A177-3AD203B41FA5}">
                      <a16:colId xmlns:a16="http://schemas.microsoft.com/office/drawing/2014/main" val="2234760457"/>
                    </a:ext>
                  </a:extLst>
                </a:gridCol>
                <a:gridCol w="1172117">
                  <a:extLst>
                    <a:ext uri="{9D8B030D-6E8A-4147-A177-3AD203B41FA5}">
                      <a16:colId xmlns:a16="http://schemas.microsoft.com/office/drawing/2014/main" val="2763360234"/>
                    </a:ext>
                  </a:extLst>
                </a:gridCol>
              </a:tblGrid>
              <a:tr h="370840">
                <a:tc>
                  <a:txBody>
                    <a:bodyPr/>
                    <a:lstStyle/>
                    <a:p>
                      <a:pPr algn="ctr"/>
                      <a:r>
                        <a:rPr lang="en-US" dirty="0"/>
                        <a:t>SOV</a:t>
                      </a:r>
                    </a:p>
                  </a:txBody>
                  <a:tcPr/>
                </a:tc>
                <a:tc>
                  <a:txBody>
                    <a:bodyPr/>
                    <a:lstStyle/>
                    <a:p>
                      <a:pPr algn="ctr"/>
                      <a:r>
                        <a:rPr lang="en-US" dirty="0"/>
                        <a:t>df</a:t>
                      </a:r>
                    </a:p>
                  </a:txBody>
                  <a:tcPr/>
                </a:tc>
                <a:tc>
                  <a:txBody>
                    <a:bodyPr/>
                    <a:lstStyle/>
                    <a:p>
                      <a:pPr algn="ctr"/>
                      <a:r>
                        <a:rPr lang="en-US" dirty="0"/>
                        <a:t>SS</a:t>
                      </a:r>
                    </a:p>
                  </a:txBody>
                  <a:tcPr/>
                </a:tc>
                <a:tc>
                  <a:txBody>
                    <a:bodyPr/>
                    <a:lstStyle/>
                    <a:p>
                      <a:pPr algn="ctr"/>
                      <a:r>
                        <a:rPr lang="en-US" dirty="0"/>
                        <a:t>MS</a:t>
                      </a:r>
                    </a:p>
                  </a:txBody>
                  <a:tcPr/>
                </a:tc>
                <a:tc>
                  <a:txBody>
                    <a:bodyPr/>
                    <a:lstStyle/>
                    <a:p>
                      <a:pPr algn="ctr"/>
                      <a:r>
                        <a:rPr lang="en-US" dirty="0"/>
                        <a:t>F</a:t>
                      </a:r>
                    </a:p>
                  </a:txBody>
                  <a:tcPr/>
                </a:tc>
                <a:tc>
                  <a:txBody>
                    <a:bodyPr/>
                    <a:lstStyle/>
                    <a:p>
                      <a:pPr algn="ctr"/>
                      <a:r>
                        <a:rPr lang="en-US" i="1" dirty="0"/>
                        <a:t>P</a:t>
                      </a:r>
                    </a:p>
                  </a:txBody>
                  <a:tcPr/>
                </a:tc>
                <a:extLst>
                  <a:ext uri="{0D108BD9-81ED-4DB2-BD59-A6C34878D82A}">
                    <a16:rowId xmlns:a16="http://schemas.microsoft.com/office/drawing/2014/main" val="1441319549"/>
                  </a:ext>
                </a:extLst>
              </a:tr>
              <a:tr h="370840">
                <a:tc>
                  <a:txBody>
                    <a:bodyPr/>
                    <a:lstStyle/>
                    <a:p>
                      <a:r>
                        <a:rPr lang="th-TH" sz="1600" b="1" dirty="0">
                          <a:solidFill>
                            <a:schemeClr val="accent2">
                              <a:lumMod val="75000"/>
                            </a:schemeClr>
                          </a:solidFill>
                          <a:latin typeface="Cordia New" panose="020B0304020202020204" pitchFamily="34" charset="-34"/>
                          <a:cs typeface="Cordia New" panose="020B0304020202020204" pitchFamily="34" charset="-34"/>
                        </a:rPr>
                        <a:t>ฮอร์โมน</a:t>
                      </a:r>
                      <a:endParaRPr lang="en-US" sz="1600"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pPr algn="ctr"/>
                      <a:r>
                        <a:rPr lang="en-US" dirty="0"/>
                        <a:t>0.02</a:t>
                      </a:r>
                    </a:p>
                  </a:txBody>
                  <a:tcPr/>
                </a:tc>
                <a:extLst>
                  <a:ext uri="{0D108BD9-81ED-4DB2-BD59-A6C34878D82A}">
                    <a16:rowId xmlns:a16="http://schemas.microsoft.com/office/drawing/2014/main" val="3645953538"/>
                  </a:ext>
                </a:extLst>
              </a:tr>
              <a:tr h="370840">
                <a:tc>
                  <a:txBody>
                    <a:bodyPr/>
                    <a:lstStyle/>
                    <a:p>
                      <a:r>
                        <a:rPr lang="th-TH" sz="1600" b="1" dirty="0">
                          <a:solidFill>
                            <a:schemeClr val="accent2">
                              <a:lumMod val="75000"/>
                            </a:schemeClr>
                          </a:solidFill>
                          <a:latin typeface="Cordia New" panose="020B0304020202020204" pitchFamily="34" charset="-34"/>
                          <a:cs typeface="Cordia New" panose="020B0304020202020204" pitchFamily="34" charset="-34"/>
                        </a:rPr>
                        <a:t>ระดับต่างกัน </a:t>
                      </a:r>
                      <a:endParaRPr lang="en-US" sz="16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algn="ctr"/>
                      <a:r>
                        <a:rPr lang="en-US" dirty="0"/>
                        <a:t>0.01</a:t>
                      </a:r>
                    </a:p>
                  </a:txBody>
                  <a:tcPr/>
                </a:tc>
                <a:extLst>
                  <a:ext uri="{0D108BD9-81ED-4DB2-BD59-A6C34878D82A}">
                    <a16:rowId xmlns:a16="http://schemas.microsoft.com/office/drawing/2014/main" val="875486718"/>
                  </a:ext>
                </a:extLst>
              </a:tr>
              <a:tr h="370840">
                <a:tc>
                  <a:txBody>
                    <a:bodyPr/>
                    <a:lstStyle/>
                    <a:p>
                      <a:r>
                        <a:rPr lang="th-TH" sz="1600" b="1" dirty="0">
                          <a:solidFill>
                            <a:schemeClr val="accent2">
                              <a:lumMod val="75000"/>
                            </a:schemeClr>
                          </a:solidFill>
                          <a:latin typeface="Cordia New" panose="020B0304020202020204" pitchFamily="34" charset="-34"/>
                          <a:cs typeface="Cordia New" panose="020B0304020202020204" pitchFamily="34" charset="-34"/>
                        </a:rPr>
                        <a:t>ฮอร์โมน </a:t>
                      </a:r>
                      <a:r>
                        <a:rPr lang="en-US" sz="1600" b="1" dirty="0">
                          <a:solidFill>
                            <a:schemeClr val="accent2">
                              <a:lumMod val="75000"/>
                            </a:schemeClr>
                          </a:solidFill>
                          <a:latin typeface="Cordia New" panose="020B0304020202020204" pitchFamily="34" charset="-34"/>
                          <a:cs typeface="Cordia New" panose="020B0304020202020204" pitchFamily="34" charset="-34"/>
                        </a:rPr>
                        <a:t>x </a:t>
                      </a:r>
                      <a:r>
                        <a:rPr lang="th-TH" sz="1600" b="1" dirty="0">
                          <a:solidFill>
                            <a:schemeClr val="accent2">
                              <a:lumMod val="75000"/>
                            </a:schemeClr>
                          </a:solidFill>
                          <a:latin typeface="Cordia New" panose="020B0304020202020204" pitchFamily="34" charset="-34"/>
                          <a:cs typeface="Cordia New" panose="020B0304020202020204" pitchFamily="34" charset="-34"/>
                        </a:rPr>
                        <a:t>ระดับต่างกัน </a:t>
                      </a:r>
                      <a:endParaRPr lang="en-US" sz="1600"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pPr algn="ctr"/>
                      <a:r>
                        <a:rPr lang="en-US" dirty="0"/>
                        <a:t>0.12</a:t>
                      </a:r>
                    </a:p>
                  </a:txBody>
                  <a:tcPr/>
                </a:tc>
                <a:extLst>
                  <a:ext uri="{0D108BD9-81ED-4DB2-BD59-A6C34878D82A}">
                    <a16:rowId xmlns:a16="http://schemas.microsoft.com/office/drawing/2014/main" val="1781017359"/>
                  </a:ext>
                </a:extLst>
              </a:tr>
            </a:tbl>
          </a:graphicData>
        </a:graphic>
      </p:graphicFrame>
      <p:sp>
        <p:nvSpPr>
          <p:cNvPr id="20" name="TextBox 19">
            <a:extLst>
              <a:ext uri="{FF2B5EF4-FFF2-40B4-BE49-F238E27FC236}">
                <a16:creationId xmlns:a16="http://schemas.microsoft.com/office/drawing/2014/main" id="{1288F678-F976-475B-9192-E287C2BD722E}"/>
              </a:ext>
            </a:extLst>
          </p:cNvPr>
          <p:cNvSpPr txBox="1"/>
          <p:nvPr/>
        </p:nvSpPr>
        <p:spPr>
          <a:xfrm>
            <a:off x="2954961" y="2476172"/>
            <a:ext cx="1190384" cy="369332"/>
          </a:xfrm>
          <a:prstGeom prst="rect">
            <a:avLst/>
          </a:prstGeom>
          <a:noFill/>
        </p:spPr>
        <p:txBody>
          <a:bodyPr wrap="square" rtlCol="0">
            <a:spAutoFit/>
          </a:bodyPr>
          <a:lstStyle/>
          <a:p>
            <a:r>
              <a:rPr lang="th-TH" sz="1800" b="1" dirty="0">
                <a:solidFill>
                  <a:srgbClr val="FF0000"/>
                </a:solidFill>
                <a:latin typeface="Cordia New" panose="020B0304020202020204" pitchFamily="34" charset="-34"/>
                <a:cs typeface="Cordia New" panose="020B0304020202020204" pitchFamily="34" charset="-34"/>
              </a:rPr>
              <a:t>กรณีที่ </a:t>
            </a:r>
            <a:r>
              <a:rPr lang="en-US" sz="1800" b="1" dirty="0">
                <a:solidFill>
                  <a:srgbClr val="FF0000"/>
                </a:solidFill>
                <a:latin typeface="Cordia New" panose="020B0304020202020204" pitchFamily="34" charset="-34"/>
                <a:cs typeface="Cordia New" panose="020B0304020202020204" pitchFamily="34" charset="-34"/>
              </a:rPr>
              <a:t>1</a:t>
            </a:r>
            <a:r>
              <a:rPr lang="th-TH" sz="1800" b="1" dirty="0">
                <a:solidFill>
                  <a:srgbClr val="FF0000"/>
                </a:solidFill>
                <a:latin typeface="Cordia New" panose="020B0304020202020204" pitchFamily="34" charset="-34"/>
                <a:cs typeface="Cordia New" panose="020B0304020202020204" pitchFamily="34" charset="-34"/>
              </a:rPr>
              <a:t> </a:t>
            </a:r>
            <a:r>
              <a:rPr lang="en-US" sz="1800" b="1" dirty="0">
                <a:solidFill>
                  <a:srgbClr val="FF0000"/>
                </a:solidFill>
                <a:latin typeface="Cordia New" panose="020B0304020202020204" pitchFamily="34" charset="-34"/>
                <a:cs typeface="Cordia New" panose="020B0304020202020204" pitchFamily="34" charset="-34"/>
              </a:rPr>
              <a:t> </a:t>
            </a:r>
            <a:endParaRPr lang="en-US" b="1" dirty="0">
              <a:solidFill>
                <a:srgbClr val="FF0000"/>
              </a:solidFill>
              <a:latin typeface="Cordia New" panose="020B0304020202020204" pitchFamily="34" charset="-34"/>
              <a:cs typeface="Cordia New" panose="020B0304020202020204" pitchFamily="34" charset="-34"/>
            </a:endParaRPr>
          </a:p>
        </p:txBody>
      </p:sp>
      <p:grpSp>
        <p:nvGrpSpPr>
          <p:cNvPr id="18" name="Group 17">
            <a:extLst>
              <a:ext uri="{FF2B5EF4-FFF2-40B4-BE49-F238E27FC236}">
                <a16:creationId xmlns:a16="http://schemas.microsoft.com/office/drawing/2014/main" id="{1A40DE0A-9AAC-4E7A-BA42-7D0C11BA1094}"/>
              </a:ext>
            </a:extLst>
          </p:cNvPr>
          <p:cNvGrpSpPr/>
          <p:nvPr/>
        </p:nvGrpSpPr>
        <p:grpSpPr>
          <a:xfrm>
            <a:off x="5665241" y="3219822"/>
            <a:ext cx="686416" cy="648072"/>
            <a:chOff x="5665241" y="3241422"/>
            <a:chExt cx="686416" cy="648072"/>
          </a:xfrm>
        </p:grpSpPr>
        <p:sp>
          <p:nvSpPr>
            <p:cNvPr id="17" name="Oval 16">
              <a:extLst>
                <a:ext uri="{FF2B5EF4-FFF2-40B4-BE49-F238E27FC236}">
                  <a16:creationId xmlns:a16="http://schemas.microsoft.com/office/drawing/2014/main" id="{66AD87E3-E5F0-4242-96E9-BC6C2A867A60}"/>
                </a:ext>
              </a:extLst>
            </p:cNvPr>
            <p:cNvSpPr/>
            <p:nvPr/>
          </p:nvSpPr>
          <p:spPr>
            <a:xfrm>
              <a:off x="5665241" y="3241422"/>
              <a:ext cx="686416" cy="2664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74D8256-643A-47E8-A833-71616A0D4793}"/>
                </a:ext>
              </a:extLst>
            </p:cNvPr>
            <p:cNvSpPr/>
            <p:nvPr/>
          </p:nvSpPr>
          <p:spPr>
            <a:xfrm>
              <a:off x="5665241" y="3601462"/>
              <a:ext cx="68641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9949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3C3D0-86E3-4AA0-B824-C6CA279CC203}"/>
              </a:ext>
            </a:extLst>
          </p:cNvPr>
          <p:cNvSpPr>
            <a:spLocks noGrp="1"/>
          </p:cNvSpPr>
          <p:nvPr>
            <p:ph type="ctrTitle"/>
          </p:nvPr>
        </p:nvSpPr>
        <p:spPr/>
        <p:txBody>
          <a:bodyPr/>
          <a:lstStyle/>
          <a:p>
            <a:pPr algn="ctr"/>
            <a:r>
              <a:rPr lang="th-TH" sz="5400" dirty="0">
                <a:solidFill>
                  <a:schemeClr val="bg1"/>
                </a:solidFill>
                <a:latin typeface="Cordia New" panose="020B0304020202020204" pitchFamily="34" charset="-34"/>
                <a:cs typeface="Cordia New" panose="020B0304020202020204" pitchFamily="34" charset="-34"/>
              </a:rPr>
              <a:t>ทำไมจึงต้องวิจัย</a:t>
            </a:r>
            <a:endParaRPr lang="en-US" sz="5400" dirty="0">
              <a:solidFill>
                <a:schemeClr val="bg1"/>
              </a:solidFill>
              <a:latin typeface="Cordia New" panose="020B0304020202020204" pitchFamily="34" charset="-34"/>
              <a:cs typeface="Cordia New" panose="020B0304020202020204" pitchFamily="34" charset="-34"/>
            </a:endParaRPr>
          </a:p>
        </p:txBody>
      </p:sp>
      <p:sp>
        <p:nvSpPr>
          <p:cNvPr id="3" name="Text Placeholder 2">
            <a:extLst>
              <a:ext uri="{FF2B5EF4-FFF2-40B4-BE49-F238E27FC236}">
                <a16:creationId xmlns:a16="http://schemas.microsoft.com/office/drawing/2014/main" id="{9C50A1AA-DA5A-4D79-BDCD-6C7C3F6F3DB3}"/>
              </a:ext>
            </a:extLst>
          </p:cNvPr>
          <p:cNvSpPr>
            <a:spLocks noGrp="1"/>
          </p:cNvSpPr>
          <p:nvPr>
            <p:ph type="body" idx="4294967295"/>
          </p:nvPr>
        </p:nvSpPr>
        <p:spPr>
          <a:xfrm>
            <a:off x="1411723" y="1491630"/>
            <a:ext cx="5511800" cy="1263129"/>
          </a:xfrm>
        </p:spPr>
        <p:txBody>
          <a:bodyPr/>
          <a:lstStyle/>
          <a:p>
            <a:pPr algn="ctr">
              <a:buNone/>
            </a:pPr>
            <a:r>
              <a:rPr lang="th-TH" sz="2800" dirty="0">
                <a:solidFill>
                  <a:schemeClr val="bg1"/>
                </a:solidFill>
                <a:latin typeface="Cordia New" panose="020B0304020202020204" pitchFamily="34" charset="-34"/>
                <a:cs typeface="Cordia New" panose="020B0304020202020204" pitchFamily="34" charset="-34"/>
              </a:rPr>
              <a:t>แม่โจ้เป็นมหาวิทยาลัยกลุ่มที่ 2 </a:t>
            </a:r>
          </a:p>
          <a:p>
            <a:pPr algn="ctr">
              <a:buNone/>
            </a:pPr>
            <a:r>
              <a:rPr lang="th-TH" sz="2800" dirty="0">
                <a:solidFill>
                  <a:schemeClr val="bg1"/>
                </a:solidFill>
                <a:latin typeface="Cordia New" panose="020B0304020202020204" pitchFamily="34" charset="-34"/>
                <a:cs typeface="Cordia New" panose="020B0304020202020204" pitchFamily="34" charset="-34"/>
              </a:rPr>
              <a:t>กลุ่มพัฒนาเทคโนโลยีและส่งเสริมการสร้างนวัตกรรม</a:t>
            </a:r>
            <a:endParaRPr lang="en-US" sz="2800" dirty="0">
              <a:solidFill>
                <a:schemeClr val="bg1"/>
              </a:solidFill>
              <a:latin typeface="Cordia New" panose="020B0304020202020204" pitchFamily="34" charset="-34"/>
              <a:cs typeface="Cordia New" panose="020B0304020202020204" pitchFamily="34" charset="-34"/>
            </a:endParaRPr>
          </a:p>
        </p:txBody>
      </p:sp>
      <p:sp>
        <p:nvSpPr>
          <p:cNvPr id="4" name="Slide Number Placeholder 3">
            <a:extLst>
              <a:ext uri="{FF2B5EF4-FFF2-40B4-BE49-F238E27FC236}">
                <a16:creationId xmlns:a16="http://schemas.microsoft.com/office/drawing/2014/main" id="{7B783898-06D6-4439-AED5-B38164F31A2E}"/>
              </a:ext>
            </a:extLst>
          </p:cNvPr>
          <p:cNvSpPr>
            <a:spLocks noGrp="1"/>
          </p:cNvSpPr>
          <p:nvPr>
            <p:ph type="sldNum" idx="4294967295"/>
          </p:nvPr>
        </p:nvSpPr>
        <p:spPr>
          <a:xfrm>
            <a:off x="8594725" y="4673600"/>
            <a:ext cx="549275" cy="393700"/>
          </a:xfrm>
        </p:spPr>
        <p:txBody>
          <a:bodyPr/>
          <a:lstStyle/>
          <a:p>
            <a:pPr marL="0" lvl="0" indent="0">
              <a:spcBef>
                <a:spcPts val="0"/>
              </a:spcBef>
              <a:buNone/>
            </a:pPr>
            <a:fld id="{00000000-1234-1234-1234-123412341234}" type="slidenum">
              <a:rPr lang="en" smtClean="0"/>
              <a:pPr marL="0" lvl="0" indent="0">
                <a:spcBef>
                  <a:spcPts val="0"/>
                </a:spcBef>
                <a:buNone/>
              </a:pPr>
              <a:t>4</a:t>
            </a:fld>
            <a:endParaRPr lang="en"/>
          </a:p>
        </p:txBody>
      </p:sp>
      <p:grpSp>
        <p:nvGrpSpPr>
          <p:cNvPr id="5" name="Group 4">
            <a:extLst>
              <a:ext uri="{FF2B5EF4-FFF2-40B4-BE49-F238E27FC236}">
                <a16:creationId xmlns:a16="http://schemas.microsoft.com/office/drawing/2014/main" id="{EA8BDDC7-BC33-42AC-8FB3-1F32C116E42C}"/>
              </a:ext>
            </a:extLst>
          </p:cNvPr>
          <p:cNvGrpSpPr/>
          <p:nvPr/>
        </p:nvGrpSpPr>
        <p:grpSpPr>
          <a:xfrm>
            <a:off x="107504" y="195486"/>
            <a:ext cx="6801473" cy="443630"/>
            <a:chOff x="366271" y="188584"/>
            <a:chExt cx="9068630" cy="591506"/>
          </a:xfrm>
        </p:grpSpPr>
        <p:cxnSp>
          <p:nvCxnSpPr>
            <p:cNvPr id="6" name="ตัวเชื่อมต่อตรง 7">
              <a:extLst>
                <a:ext uri="{FF2B5EF4-FFF2-40B4-BE49-F238E27FC236}">
                  <a16:creationId xmlns:a16="http://schemas.microsoft.com/office/drawing/2014/main" id="{AB03F185-D6FB-4161-B962-588FD7E59DB3}"/>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6D06BD2A-3E64-4910-98B3-A369ECB028F8}"/>
                </a:ext>
              </a:extLst>
            </p:cNvPr>
            <p:cNvGrpSpPr/>
            <p:nvPr/>
          </p:nvGrpSpPr>
          <p:grpSpPr>
            <a:xfrm>
              <a:off x="366271" y="188584"/>
              <a:ext cx="9068630" cy="591506"/>
              <a:chOff x="366271" y="188584"/>
              <a:chExt cx="9068630" cy="591506"/>
            </a:xfrm>
          </p:grpSpPr>
          <p:sp>
            <p:nvSpPr>
              <p:cNvPr id="8" name="TextBox 7">
                <a:extLst>
                  <a:ext uri="{FF2B5EF4-FFF2-40B4-BE49-F238E27FC236}">
                    <a16:creationId xmlns:a16="http://schemas.microsoft.com/office/drawing/2014/main" id="{4A26A3EC-0D22-4C4A-9DEB-DF526372BF7F}"/>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9" name="ตัวเชื่อมต่อตรง 8">
                <a:extLst>
                  <a:ext uri="{FF2B5EF4-FFF2-40B4-BE49-F238E27FC236}">
                    <a16:creationId xmlns:a16="http://schemas.microsoft.com/office/drawing/2014/main" id="{D12A9CFD-F4A4-403E-9DC7-9502BB5CE0DE}"/>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D1E88988-D347-4400-8692-0DD7C59B6C4D}"/>
                  </a:ext>
                </a:extLst>
              </p:cNvPr>
              <p:cNvGrpSpPr/>
              <p:nvPr/>
            </p:nvGrpSpPr>
            <p:grpSpPr>
              <a:xfrm>
                <a:off x="8791959" y="188584"/>
                <a:ext cx="642942" cy="591506"/>
                <a:chOff x="8723795" y="1304447"/>
                <a:chExt cx="642942" cy="591506"/>
              </a:xfrm>
            </p:grpSpPr>
            <p:pic>
              <p:nvPicPr>
                <p:cNvPr id="11" name="ตัวยึดเนื้อหา 3" descr="logo.jpg">
                  <a:extLst>
                    <a:ext uri="{FF2B5EF4-FFF2-40B4-BE49-F238E27FC236}">
                      <a16:creationId xmlns:a16="http://schemas.microsoft.com/office/drawing/2014/main" id="{E17F2943-6EA5-42D7-AFB2-C606FEEB7124}"/>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2" name="Oval 11">
                  <a:extLst>
                    <a:ext uri="{FF2B5EF4-FFF2-40B4-BE49-F238E27FC236}">
                      <a16:creationId xmlns:a16="http://schemas.microsoft.com/office/drawing/2014/main" id="{715999E9-C130-49E7-A818-C881EC9AC204}"/>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Tree>
    <p:extLst>
      <p:ext uri="{BB962C8B-B14F-4D97-AF65-F5344CB8AC3E}">
        <p14:creationId xmlns:p14="http://schemas.microsoft.com/office/powerpoint/2010/main" val="319766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D49CAE-9356-4AF7-A0BD-F7C59F037A62}"/>
              </a:ext>
            </a:extLst>
          </p:cNvPr>
          <p:cNvSpPr>
            <a:spLocks noGrp="1"/>
          </p:cNvSpPr>
          <p:nvPr>
            <p:ph type="sldNum" idx="12"/>
          </p:nvPr>
        </p:nvSpPr>
        <p:spPr/>
        <p:txBody>
          <a:bodyPr/>
          <a:lstStyle/>
          <a:p>
            <a:pPr marL="0" lvl="0" indent="0">
              <a:spcBef>
                <a:spcPts val="0"/>
              </a:spcBef>
              <a:buNone/>
            </a:pPr>
            <a:fld id="{00000000-1234-1234-1234-123412341234}" type="slidenum">
              <a:rPr lang="en" smtClean="0"/>
              <a:pPr marL="0" lvl="0" indent="0">
                <a:spcBef>
                  <a:spcPts val="0"/>
                </a:spcBef>
                <a:buNone/>
              </a:pPr>
              <a:t>40</a:t>
            </a:fld>
            <a:endParaRPr lang="en"/>
          </a:p>
        </p:txBody>
      </p:sp>
      <p:grpSp>
        <p:nvGrpSpPr>
          <p:cNvPr id="5" name="Group 4">
            <a:extLst>
              <a:ext uri="{FF2B5EF4-FFF2-40B4-BE49-F238E27FC236}">
                <a16:creationId xmlns:a16="http://schemas.microsoft.com/office/drawing/2014/main" id="{C319F9CF-9B22-4402-8E85-E9CA472CA991}"/>
              </a:ext>
            </a:extLst>
          </p:cNvPr>
          <p:cNvGrpSpPr/>
          <p:nvPr/>
        </p:nvGrpSpPr>
        <p:grpSpPr>
          <a:xfrm>
            <a:off x="0" y="176993"/>
            <a:ext cx="6801473" cy="443630"/>
            <a:chOff x="366271" y="188584"/>
            <a:chExt cx="9068630" cy="591506"/>
          </a:xfrm>
        </p:grpSpPr>
        <p:cxnSp>
          <p:nvCxnSpPr>
            <p:cNvPr id="6" name="ตัวเชื่อมต่อตรง 7">
              <a:extLst>
                <a:ext uri="{FF2B5EF4-FFF2-40B4-BE49-F238E27FC236}">
                  <a16:creationId xmlns:a16="http://schemas.microsoft.com/office/drawing/2014/main" id="{A1DA9E26-0BE5-417E-B9CA-B8B349996079}"/>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20B6125D-DE00-4059-9190-D5B7970E0E28}"/>
                </a:ext>
              </a:extLst>
            </p:cNvPr>
            <p:cNvGrpSpPr/>
            <p:nvPr/>
          </p:nvGrpSpPr>
          <p:grpSpPr>
            <a:xfrm>
              <a:off x="366271" y="188584"/>
              <a:ext cx="9068630" cy="591506"/>
              <a:chOff x="366271" y="188584"/>
              <a:chExt cx="9068630" cy="591506"/>
            </a:xfrm>
          </p:grpSpPr>
          <p:sp>
            <p:nvSpPr>
              <p:cNvPr id="8" name="TextBox 7">
                <a:extLst>
                  <a:ext uri="{FF2B5EF4-FFF2-40B4-BE49-F238E27FC236}">
                    <a16:creationId xmlns:a16="http://schemas.microsoft.com/office/drawing/2014/main" id="{3FD16FED-7CEA-43F0-83D0-56A3DD67E944}"/>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9" name="ตัวเชื่อมต่อตรง 8">
                <a:extLst>
                  <a:ext uri="{FF2B5EF4-FFF2-40B4-BE49-F238E27FC236}">
                    <a16:creationId xmlns:a16="http://schemas.microsoft.com/office/drawing/2014/main" id="{14AE487D-AECF-449C-B4F5-9A6D71DD0532}"/>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26EB3114-F6DB-4663-8EFE-66C48A9BF6D1}"/>
                  </a:ext>
                </a:extLst>
              </p:cNvPr>
              <p:cNvGrpSpPr/>
              <p:nvPr/>
            </p:nvGrpSpPr>
            <p:grpSpPr>
              <a:xfrm>
                <a:off x="8791959" y="188584"/>
                <a:ext cx="642942" cy="591506"/>
                <a:chOff x="8723795" y="1304447"/>
                <a:chExt cx="642942" cy="591506"/>
              </a:xfrm>
            </p:grpSpPr>
            <p:pic>
              <p:nvPicPr>
                <p:cNvPr id="11" name="ตัวยึดเนื้อหา 3" descr="logo.jpg">
                  <a:extLst>
                    <a:ext uri="{FF2B5EF4-FFF2-40B4-BE49-F238E27FC236}">
                      <a16:creationId xmlns:a16="http://schemas.microsoft.com/office/drawing/2014/main" id="{47544F56-F6BD-4AA9-BA93-F2F0ECABABD0}"/>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2" name="Oval 11">
                  <a:extLst>
                    <a:ext uri="{FF2B5EF4-FFF2-40B4-BE49-F238E27FC236}">
                      <a16:creationId xmlns:a16="http://schemas.microsoft.com/office/drawing/2014/main" id="{3EF2A9B6-D92E-4270-B85C-63F2670D8FAF}"/>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graphicFrame>
        <p:nvGraphicFramePr>
          <p:cNvPr id="13" name="Table 13">
            <a:extLst>
              <a:ext uri="{FF2B5EF4-FFF2-40B4-BE49-F238E27FC236}">
                <a16:creationId xmlns:a16="http://schemas.microsoft.com/office/drawing/2014/main" id="{26930633-CE7E-4A06-A274-FB66461D3F25}"/>
              </a:ext>
            </a:extLst>
          </p:cNvPr>
          <p:cNvGraphicFramePr>
            <a:graphicFrameLocks noGrp="1"/>
          </p:cNvGraphicFramePr>
          <p:nvPr>
            <p:extLst>
              <p:ext uri="{D42A27DB-BD31-4B8C-83A1-F6EECF244321}">
                <p14:modId xmlns:p14="http://schemas.microsoft.com/office/powerpoint/2010/main" val="4071420733"/>
              </p:ext>
            </p:extLst>
          </p:nvPr>
        </p:nvGraphicFramePr>
        <p:xfrm>
          <a:off x="899592" y="1530104"/>
          <a:ext cx="4876800" cy="1188720"/>
        </p:xfrm>
        <a:graphic>
          <a:graphicData uri="http://schemas.openxmlformats.org/drawingml/2006/table">
            <a:tbl>
              <a:tblPr firstRow="1" bandRow="1">
                <a:tableStyleId>{28CCF2D1-2DA3-4DF4-B733-A3D9C734247D}</a:tableStyleId>
              </a:tblPr>
              <a:tblGrid>
                <a:gridCol w="1368152">
                  <a:extLst>
                    <a:ext uri="{9D8B030D-6E8A-4147-A177-3AD203B41FA5}">
                      <a16:colId xmlns:a16="http://schemas.microsoft.com/office/drawing/2014/main" val="3448158252"/>
                    </a:ext>
                  </a:extLst>
                </a:gridCol>
                <a:gridCol w="1070248">
                  <a:extLst>
                    <a:ext uri="{9D8B030D-6E8A-4147-A177-3AD203B41FA5}">
                      <a16:colId xmlns:a16="http://schemas.microsoft.com/office/drawing/2014/main" val="2421363695"/>
                    </a:ext>
                  </a:extLst>
                </a:gridCol>
                <a:gridCol w="1219200">
                  <a:extLst>
                    <a:ext uri="{9D8B030D-6E8A-4147-A177-3AD203B41FA5}">
                      <a16:colId xmlns:a16="http://schemas.microsoft.com/office/drawing/2014/main" val="2695439638"/>
                    </a:ext>
                  </a:extLst>
                </a:gridCol>
                <a:gridCol w="1219200">
                  <a:extLst>
                    <a:ext uri="{9D8B030D-6E8A-4147-A177-3AD203B41FA5}">
                      <a16:colId xmlns:a16="http://schemas.microsoft.com/office/drawing/2014/main" val="3424487917"/>
                    </a:ext>
                  </a:extLst>
                </a:gridCol>
              </a:tblGrid>
              <a:tr h="370840">
                <a:tc>
                  <a:txBody>
                    <a:bodyPr/>
                    <a:lstStyle/>
                    <a:p>
                      <a:r>
                        <a:rPr lang="th-TH" sz="2000" dirty="0">
                          <a:latin typeface="Cordia New" panose="020B0304020202020204" pitchFamily="34" charset="-34"/>
                          <a:cs typeface="Cordia New" panose="020B0304020202020204" pitchFamily="34" charset="-34"/>
                        </a:rPr>
                        <a:t>ฮอร์โมน</a:t>
                      </a:r>
                      <a:endParaRPr lang="en-US" sz="2000" dirty="0">
                        <a:latin typeface="Cordia New" panose="020B0304020202020204" pitchFamily="34" charset="-34"/>
                        <a:cs typeface="Cordia New" panose="020B0304020202020204" pitchFamily="34" charset="-34"/>
                      </a:endParaRPr>
                    </a:p>
                  </a:txBody>
                  <a:tcPr/>
                </a:tc>
                <a:tc>
                  <a:txBody>
                    <a:bodyPr/>
                    <a:lstStyle/>
                    <a:p>
                      <a:r>
                        <a:rPr lang="th-TH" sz="2000" dirty="0">
                          <a:latin typeface="Cordia New" panose="020B0304020202020204" pitchFamily="34" charset="-34"/>
                          <a:cs typeface="Cordia New" panose="020B0304020202020204" pitchFamily="34" charset="-34"/>
                        </a:rPr>
                        <a:t>ความสูง</a:t>
                      </a:r>
                      <a:endParaRPr lang="en-US" sz="2000" dirty="0">
                        <a:latin typeface="Cordia New" panose="020B0304020202020204" pitchFamily="34" charset="-34"/>
                        <a:cs typeface="Cordia New" panose="020B0304020202020204" pitchFamily="34" charset="-34"/>
                      </a:endParaRPr>
                    </a:p>
                  </a:txBody>
                  <a:tcPr/>
                </a:tc>
                <a:tc>
                  <a:txBody>
                    <a:bodyPr/>
                    <a:lstStyle/>
                    <a:p>
                      <a:r>
                        <a:rPr lang="th-TH" sz="2000" dirty="0">
                          <a:latin typeface="Cordia New" panose="020B0304020202020204" pitchFamily="34" charset="-34"/>
                          <a:cs typeface="Cordia New" panose="020B0304020202020204" pitchFamily="34" charset="-34"/>
                        </a:rPr>
                        <a:t>จำนวนฝัก</a:t>
                      </a:r>
                      <a:r>
                        <a:rPr lang="en-US" sz="2000" dirty="0">
                          <a:latin typeface="Cordia New" panose="020B0304020202020204" pitchFamily="34" charset="-34"/>
                          <a:cs typeface="Cordia New" panose="020B0304020202020204" pitchFamily="34" charset="-34"/>
                        </a:rPr>
                        <a:t>/</a:t>
                      </a:r>
                      <a:r>
                        <a:rPr lang="th-TH" sz="2000" dirty="0">
                          <a:latin typeface="Cordia New" panose="020B0304020202020204" pitchFamily="34" charset="-34"/>
                          <a:cs typeface="Cordia New" panose="020B0304020202020204" pitchFamily="34" charset="-34"/>
                        </a:rPr>
                        <a:t>ต้น</a:t>
                      </a:r>
                      <a:endParaRPr lang="en-US" sz="2000" dirty="0">
                        <a:latin typeface="Cordia New" panose="020B0304020202020204" pitchFamily="34" charset="-34"/>
                        <a:cs typeface="Cordia New" panose="020B0304020202020204" pitchFamily="34" charset="-34"/>
                      </a:endParaRPr>
                    </a:p>
                  </a:txBody>
                  <a:tcPr/>
                </a:tc>
                <a:tc>
                  <a:txBody>
                    <a:bodyPr/>
                    <a:lstStyle/>
                    <a:p>
                      <a:r>
                        <a:rPr lang="th-TH" sz="2000" dirty="0">
                          <a:latin typeface="Cordia New" panose="020B0304020202020204" pitchFamily="34" charset="-34"/>
                          <a:cs typeface="Cordia New" panose="020B0304020202020204" pitchFamily="34" charset="-34"/>
                        </a:rPr>
                        <a:t>การแตกกอ</a:t>
                      </a:r>
                      <a:endParaRPr lang="en-US" sz="2000" dirty="0">
                        <a:latin typeface="Cordia New" panose="020B0304020202020204" pitchFamily="34" charset="-34"/>
                        <a:cs typeface="Cordia New" panose="020B0304020202020204" pitchFamily="34" charset="-34"/>
                      </a:endParaRPr>
                    </a:p>
                  </a:txBody>
                  <a:tcPr/>
                </a:tc>
                <a:extLst>
                  <a:ext uri="{0D108BD9-81ED-4DB2-BD59-A6C34878D82A}">
                    <a16:rowId xmlns:a16="http://schemas.microsoft.com/office/drawing/2014/main" val="345837311"/>
                  </a:ext>
                </a:extLst>
              </a:tr>
              <a:tr h="370840">
                <a:tc>
                  <a:txBody>
                    <a:bodyPr/>
                    <a:lstStyle/>
                    <a:p>
                      <a:r>
                        <a:rPr lang="en-US" sz="2000" dirty="0">
                          <a:latin typeface="Cordia New" panose="020B0304020202020204" pitchFamily="34" charset="-34"/>
                          <a:cs typeface="Cordia New" panose="020B0304020202020204" pitchFamily="34" charset="-34"/>
                        </a:rPr>
                        <a:t>cytokinin</a:t>
                      </a:r>
                    </a:p>
                  </a:txBody>
                  <a:tcPr/>
                </a:tc>
                <a:tc>
                  <a:txBody>
                    <a:bodyPr/>
                    <a:lstStyle/>
                    <a:p>
                      <a:endParaRPr lang="en-US" sz="2000" dirty="0">
                        <a:latin typeface="Cordia New" panose="020B0304020202020204" pitchFamily="34" charset="-34"/>
                        <a:cs typeface="Cordia New" panose="020B0304020202020204" pitchFamily="34" charset="-34"/>
                      </a:endParaRPr>
                    </a:p>
                  </a:txBody>
                  <a:tcPr/>
                </a:tc>
                <a:tc>
                  <a:txBody>
                    <a:bodyPr/>
                    <a:lstStyle/>
                    <a:p>
                      <a:endParaRPr lang="en-US" sz="2000">
                        <a:latin typeface="Cordia New" panose="020B0304020202020204" pitchFamily="34" charset="-34"/>
                        <a:cs typeface="Cordia New" panose="020B0304020202020204" pitchFamily="34" charset="-34"/>
                      </a:endParaRPr>
                    </a:p>
                  </a:txBody>
                  <a:tcPr/>
                </a:tc>
                <a:tc>
                  <a:txBody>
                    <a:bodyPr/>
                    <a:lstStyle/>
                    <a:p>
                      <a:endParaRPr lang="en-US" sz="2000" dirty="0">
                        <a:latin typeface="Cordia New" panose="020B0304020202020204" pitchFamily="34" charset="-34"/>
                        <a:cs typeface="Cordia New" panose="020B0304020202020204" pitchFamily="34" charset="-34"/>
                      </a:endParaRPr>
                    </a:p>
                  </a:txBody>
                  <a:tcPr/>
                </a:tc>
                <a:extLst>
                  <a:ext uri="{0D108BD9-81ED-4DB2-BD59-A6C34878D82A}">
                    <a16:rowId xmlns:a16="http://schemas.microsoft.com/office/drawing/2014/main" val="815045965"/>
                  </a:ext>
                </a:extLst>
              </a:tr>
              <a:tr h="370840">
                <a:tc>
                  <a:txBody>
                    <a:bodyPr/>
                    <a:lstStyle/>
                    <a:p>
                      <a:r>
                        <a:rPr lang="en-US" sz="2000" dirty="0">
                          <a:latin typeface="Cordia New" panose="020B0304020202020204" pitchFamily="34" charset="-34"/>
                          <a:cs typeface="Cordia New" panose="020B0304020202020204" pitchFamily="34" charset="-34"/>
                        </a:rPr>
                        <a:t>Paclobutrazol</a:t>
                      </a:r>
                    </a:p>
                  </a:txBody>
                  <a:tcPr/>
                </a:tc>
                <a:tc>
                  <a:txBody>
                    <a:bodyPr/>
                    <a:lstStyle/>
                    <a:p>
                      <a:endParaRPr lang="en-US" sz="2000">
                        <a:latin typeface="Cordia New" panose="020B0304020202020204" pitchFamily="34" charset="-34"/>
                        <a:cs typeface="Cordia New" panose="020B0304020202020204" pitchFamily="34" charset="-34"/>
                      </a:endParaRPr>
                    </a:p>
                  </a:txBody>
                  <a:tcPr/>
                </a:tc>
                <a:tc>
                  <a:txBody>
                    <a:bodyPr/>
                    <a:lstStyle/>
                    <a:p>
                      <a:endParaRPr lang="en-US" sz="2000">
                        <a:latin typeface="Cordia New" panose="020B0304020202020204" pitchFamily="34" charset="-34"/>
                        <a:cs typeface="Cordia New" panose="020B0304020202020204" pitchFamily="34" charset="-34"/>
                      </a:endParaRPr>
                    </a:p>
                  </a:txBody>
                  <a:tcPr/>
                </a:tc>
                <a:tc>
                  <a:txBody>
                    <a:bodyPr/>
                    <a:lstStyle/>
                    <a:p>
                      <a:endParaRPr lang="en-US" sz="2000" dirty="0">
                        <a:latin typeface="Cordia New" panose="020B0304020202020204" pitchFamily="34" charset="-34"/>
                        <a:cs typeface="Cordia New" panose="020B0304020202020204" pitchFamily="34" charset="-34"/>
                      </a:endParaRPr>
                    </a:p>
                  </a:txBody>
                  <a:tcPr/>
                </a:tc>
                <a:extLst>
                  <a:ext uri="{0D108BD9-81ED-4DB2-BD59-A6C34878D82A}">
                    <a16:rowId xmlns:a16="http://schemas.microsoft.com/office/drawing/2014/main" val="3434329042"/>
                  </a:ext>
                </a:extLst>
              </a:tr>
            </a:tbl>
          </a:graphicData>
        </a:graphic>
      </p:graphicFrame>
      <p:graphicFrame>
        <p:nvGraphicFramePr>
          <p:cNvPr id="14" name="Table 13">
            <a:extLst>
              <a:ext uri="{FF2B5EF4-FFF2-40B4-BE49-F238E27FC236}">
                <a16:creationId xmlns:a16="http://schemas.microsoft.com/office/drawing/2014/main" id="{77FEE3FD-5101-4F76-A65B-47950E030B18}"/>
              </a:ext>
            </a:extLst>
          </p:cNvPr>
          <p:cNvGraphicFramePr>
            <a:graphicFrameLocks noGrp="1"/>
          </p:cNvGraphicFramePr>
          <p:nvPr>
            <p:extLst>
              <p:ext uri="{D42A27DB-BD31-4B8C-83A1-F6EECF244321}">
                <p14:modId xmlns:p14="http://schemas.microsoft.com/office/powerpoint/2010/main" val="2204710470"/>
              </p:ext>
            </p:extLst>
          </p:nvPr>
        </p:nvGraphicFramePr>
        <p:xfrm>
          <a:off x="899592" y="2976910"/>
          <a:ext cx="4876800" cy="1483360"/>
        </p:xfrm>
        <a:graphic>
          <a:graphicData uri="http://schemas.openxmlformats.org/drawingml/2006/table">
            <a:tbl>
              <a:tblPr firstRow="1" bandRow="1">
                <a:tableStyleId>{28CCF2D1-2DA3-4DF4-B733-A3D9C734247D}</a:tableStyleId>
              </a:tblPr>
              <a:tblGrid>
                <a:gridCol w="1219200">
                  <a:extLst>
                    <a:ext uri="{9D8B030D-6E8A-4147-A177-3AD203B41FA5}">
                      <a16:colId xmlns:a16="http://schemas.microsoft.com/office/drawing/2014/main" val="3448158252"/>
                    </a:ext>
                  </a:extLst>
                </a:gridCol>
                <a:gridCol w="1219200">
                  <a:extLst>
                    <a:ext uri="{9D8B030D-6E8A-4147-A177-3AD203B41FA5}">
                      <a16:colId xmlns:a16="http://schemas.microsoft.com/office/drawing/2014/main" val="2421363695"/>
                    </a:ext>
                  </a:extLst>
                </a:gridCol>
                <a:gridCol w="1219200">
                  <a:extLst>
                    <a:ext uri="{9D8B030D-6E8A-4147-A177-3AD203B41FA5}">
                      <a16:colId xmlns:a16="http://schemas.microsoft.com/office/drawing/2014/main" val="2695439638"/>
                    </a:ext>
                  </a:extLst>
                </a:gridCol>
                <a:gridCol w="1219200">
                  <a:extLst>
                    <a:ext uri="{9D8B030D-6E8A-4147-A177-3AD203B41FA5}">
                      <a16:colId xmlns:a16="http://schemas.microsoft.com/office/drawing/2014/main" val="3424487917"/>
                    </a:ext>
                  </a:extLst>
                </a:gridCol>
              </a:tblGrid>
              <a:tr h="370840">
                <a:tc>
                  <a:txBody>
                    <a:bodyPr/>
                    <a:lstStyle/>
                    <a:p>
                      <a:r>
                        <a:rPr lang="th-TH" dirty="0"/>
                        <a:t>ระดับ</a:t>
                      </a:r>
                      <a:endParaRPr lang="en-US" dirty="0"/>
                    </a:p>
                  </a:txBody>
                  <a:tcPr/>
                </a:tc>
                <a:tc>
                  <a:txBody>
                    <a:bodyPr/>
                    <a:lstStyle/>
                    <a:p>
                      <a:r>
                        <a:rPr lang="th-TH" dirty="0"/>
                        <a:t>ความสูง</a:t>
                      </a:r>
                      <a:endParaRPr lang="en-US" dirty="0"/>
                    </a:p>
                  </a:txBody>
                  <a:tcPr/>
                </a:tc>
                <a:tc>
                  <a:txBody>
                    <a:bodyPr/>
                    <a:lstStyle/>
                    <a:p>
                      <a:r>
                        <a:rPr lang="th-TH" dirty="0"/>
                        <a:t>จำนวนฝัก</a:t>
                      </a:r>
                      <a:r>
                        <a:rPr lang="en-US" dirty="0"/>
                        <a:t>/</a:t>
                      </a:r>
                      <a:r>
                        <a:rPr lang="th-TH" dirty="0"/>
                        <a:t>ต้น</a:t>
                      </a:r>
                      <a:endParaRPr lang="en-US" dirty="0"/>
                    </a:p>
                  </a:txBody>
                  <a:tcPr/>
                </a:tc>
                <a:tc>
                  <a:txBody>
                    <a:bodyPr/>
                    <a:lstStyle/>
                    <a:p>
                      <a:r>
                        <a:rPr lang="th-TH" dirty="0"/>
                        <a:t>การแตกกอ</a:t>
                      </a:r>
                      <a:endParaRPr lang="en-US" dirty="0"/>
                    </a:p>
                  </a:txBody>
                  <a:tcPr/>
                </a:tc>
                <a:extLst>
                  <a:ext uri="{0D108BD9-81ED-4DB2-BD59-A6C34878D82A}">
                    <a16:rowId xmlns:a16="http://schemas.microsoft.com/office/drawing/2014/main" val="345837311"/>
                  </a:ext>
                </a:extLst>
              </a:tr>
              <a:tr h="370840">
                <a:tc>
                  <a:txBody>
                    <a:bodyPr/>
                    <a:lstStyle/>
                    <a:p>
                      <a:r>
                        <a:rPr lang="en-US" dirty="0"/>
                        <a:t>Level 1</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815045965"/>
                  </a:ext>
                </a:extLst>
              </a:tr>
              <a:tr h="370840">
                <a:tc>
                  <a:txBody>
                    <a:bodyPr/>
                    <a:lstStyle/>
                    <a:p>
                      <a:r>
                        <a:rPr lang="en-US" dirty="0"/>
                        <a:t>Level 2</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434329042"/>
                  </a:ext>
                </a:extLst>
              </a:tr>
              <a:tr h="370840">
                <a:tc>
                  <a:txBody>
                    <a:bodyPr/>
                    <a:lstStyle/>
                    <a:p>
                      <a:r>
                        <a:rPr lang="en-US" dirty="0"/>
                        <a:t>Level 3</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719461277"/>
                  </a:ext>
                </a:extLst>
              </a:tr>
            </a:tbl>
          </a:graphicData>
        </a:graphic>
      </p:graphicFrame>
      <p:sp>
        <p:nvSpPr>
          <p:cNvPr id="15" name="Content Placeholder 2">
            <a:extLst>
              <a:ext uri="{FF2B5EF4-FFF2-40B4-BE49-F238E27FC236}">
                <a16:creationId xmlns:a16="http://schemas.microsoft.com/office/drawing/2014/main" id="{E364FA72-D2A3-4310-AF4D-7593A7424F60}"/>
              </a:ext>
            </a:extLst>
          </p:cNvPr>
          <p:cNvSpPr>
            <a:spLocks noGrp="1"/>
          </p:cNvSpPr>
          <p:nvPr>
            <p:ph type="body" idx="1"/>
          </p:nvPr>
        </p:nvSpPr>
        <p:spPr>
          <a:xfrm>
            <a:off x="1934230" y="633193"/>
            <a:ext cx="7095054" cy="791718"/>
          </a:xfrm>
        </p:spPr>
        <p:txBody>
          <a:bodyPr>
            <a:noAutofit/>
          </a:bodyPr>
          <a:lstStyle/>
          <a:p>
            <a:pPr>
              <a:buClr>
                <a:schemeClr val="tx1">
                  <a:lumMod val="75000"/>
                  <a:lumOff val="25000"/>
                </a:schemeClr>
              </a:buClr>
              <a:buNone/>
            </a:pPr>
            <a:r>
              <a:rPr lang="th-TH" sz="2800" dirty="0">
                <a:solidFill>
                  <a:srgbClr val="FF0000"/>
                </a:solidFill>
                <a:latin typeface="Cordia New" panose="020B0304020202020204" pitchFamily="34" charset="-34"/>
                <a:cs typeface="Cordia New" panose="020B0304020202020204" pitchFamily="34" charset="-34"/>
              </a:rPr>
              <a:t>แสดงผล </a:t>
            </a:r>
            <a:r>
              <a:rPr lang="en-US" sz="2800" dirty="0">
                <a:solidFill>
                  <a:srgbClr val="FF0000"/>
                </a:solidFill>
                <a:latin typeface="Cordia New" panose="020B0304020202020204" pitchFamily="34" charset="-34"/>
                <a:cs typeface="Cordia New" panose="020B0304020202020204" pitchFamily="34" charset="-34"/>
              </a:rPr>
              <a:t>main effects</a:t>
            </a:r>
          </a:p>
        </p:txBody>
      </p:sp>
      <p:graphicFrame>
        <p:nvGraphicFramePr>
          <p:cNvPr id="2" name="Table 1">
            <a:extLst>
              <a:ext uri="{FF2B5EF4-FFF2-40B4-BE49-F238E27FC236}">
                <a16:creationId xmlns:a16="http://schemas.microsoft.com/office/drawing/2014/main" id="{37ADBCCE-6649-4A2D-9B1F-2AA2E823A2FB}"/>
              </a:ext>
            </a:extLst>
          </p:cNvPr>
          <p:cNvGraphicFramePr>
            <a:graphicFrameLocks noGrp="1"/>
          </p:cNvGraphicFramePr>
          <p:nvPr>
            <p:extLst>
              <p:ext uri="{D42A27DB-BD31-4B8C-83A1-F6EECF244321}">
                <p14:modId xmlns:p14="http://schemas.microsoft.com/office/powerpoint/2010/main" val="2043110721"/>
              </p:ext>
            </p:extLst>
          </p:nvPr>
        </p:nvGraphicFramePr>
        <p:xfrm>
          <a:off x="899592" y="4453235"/>
          <a:ext cx="4876800" cy="370840"/>
        </p:xfrm>
        <a:graphic>
          <a:graphicData uri="http://schemas.openxmlformats.org/drawingml/2006/table">
            <a:tbl>
              <a:tblPr firstRow="1" bandRow="1">
                <a:tableStyleId>{28CCF2D1-2DA3-4DF4-B733-A3D9C734247D}</a:tableStyleId>
              </a:tblPr>
              <a:tblGrid>
                <a:gridCol w="1219200">
                  <a:extLst>
                    <a:ext uri="{9D8B030D-6E8A-4147-A177-3AD203B41FA5}">
                      <a16:colId xmlns:a16="http://schemas.microsoft.com/office/drawing/2014/main" val="145062753"/>
                    </a:ext>
                  </a:extLst>
                </a:gridCol>
                <a:gridCol w="1219200">
                  <a:extLst>
                    <a:ext uri="{9D8B030D-6E8A-4147-A177-3AD203B41FA5}">
                      <a16:colId xmlns:a16="http://schemas.microsoft.com/office/drawing/2014/main" val="4216270025"/>
                    </a:ext>
                  </a:extLst>
                </a:gridCol>
                <a:gridCol w="1219200">
                  <a:extLst>
                    <a:ext uri="{9D8B030D-6E8A-4147-A177-3AD203B41FA5}">
                      <a16:colId xmlns:a16="http://schemas.microsoft.com/office/drawing/2014/main" val="2402631778"/>
                    </a:ext>
                  </a:extLst>
                </a:gridCol>
                <a:gridCol w="1219200">
                  <a:extLst>
                    <a:ext uri="{9D8B030D-6E8A-4147-A177-3AD203B41FA5}">
                      <a16:colId xmlns:a16="http://schemas.microsoft.com/office/drawing/2014/main" val="1272910971"/>
                    </a:ext>
                  </a:extLst>
                </a:gridCol>
              </a:tblGrid>
              <a:tr h="370840">
                <a:tc>
                  <a:txBody>
                    <a:bodyPr/>
                    <a:lstStyle/>
                    <a:p>
                      <a:r>
                        <a:rPr lang="en-US" dirty="0"/>
                        <a:t>Level 4</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204449816"/>
                  </a:ext>
                </a:extLst>
              </a:tr>
            </a:tbl>
          </a:graphicData>
        </a:graphic>
      </p:graphicFrame>
    </p:spTree>
    <p:extLst>
      <p:ext uri="{BB962C8B-B14F-4D97-AF65-F5344CB8AC3E}">
        <p14:creationId xmlns:p14="http://schemas.microsoft.com/office/powerpoint/2010/main" val="10698641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4EB0E7-53D4-4E62-B7BC-FDC76AF1F37B}"/>
              </a:ext>
            </a:extLst>
          </p:cNvPr>
          <p:cNvSpPr>
            <a:spLocks noGrp="1"/>
          </p:cNvSpPr>
          <p:nvPr>
            <p:ph type="sldNum" idx="12"/>
          </p:nvPr>
        </p:nvSpPr>
        <p:spPr/>
        <p:txBody>
          <a:bodyPr anchor="b">
            <a:normAutofit lnSpcReduction="10000"/>
          </a:bodyPr>
          <a:lstStyle/>
          <a:p>
            <a:pPr>
              <a:spcAft>
                <a:spcPts val="450"/>
              </a:spcAft>
              <a:defRPr/>
            </a:pPr>
            <a:fld id="{5B8B9B19-1D61-4FFA-AB48-6D7BD1BC1E2C}" type="slidenum">
              <a:rPr lang="th-TH" smtClean="0"/>
              <a:pPr>
                <a:spcAft>
                  <a:spcPts val="450"/>
                </a:spcAft>
                <a:defRPr/>
              </a:pPr>
              <a:t>41</a:t>
            </a:fld>
            <a:endParaRPr lang="th-TH"/>
          </a:p>
        </p:txBody>
      </p:sp>
      <p:grpSp>
        <p:nvGrpSpPr>
          <p:cNvPr id="5" name="Group 4">
            <a:extLst>
              <a:ext uri="{FF2B5EF4-FFF2-40B4-BE49-F238E27FC236}">
                <a16:creationId xmlns:a16="http://schemas.microsoft.com/office/drawing/2014/main" id="{01DA5FF5-239E-4124-AAD4-FDB944AA3EA7}"/>
              </a:ext>
            </a:extLst>
          </p:cNvPr>
          <p:cNvGrpSpPr/>
          <p:nvPr/>
        </p:nvGrpSpPr>
        <p:grpSpPr>
          <a:xfrm>
            <a:off x="179512" y="195486"/>
            <a:ext cx="6801473" cy="443630"/>
            <a:chOff x="366271" y="188584"/>
            <a:chExt cx="9068630" cy="591506"/>
          </a:xfrm>
        </p:grpSpPr>
        <p:cxnSp>
          <p:nvCxnSpPr>
            <p:cNvPr id="6" name="ตัวเชื่อมต่อตรง 7">
              <a:extLst>
                <a:ext uri="{FF2B5EF4-FFF2-40B4-BE49-F238E27FC236}">
                  <a16:creationId xmlns:a16="http://schemas.microsoft.com/office/drawing/2014/main" id="{428D12F8-8FD8-4684-AA0F-C1F0F0D2AC2B}"/>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F5DD150-966A-4DB6-817A-250CD6932F9C}"/>
                </a:ext>
              </a:extLst>
            </p:cNvPr>
            <p:cNvGrpSpPr/>
            <p:nvPr/>
          </p:nvGrpSpPr>
          <p:grpSpPr>
            <a:xfrm>
              <a:off x="366271" y="188584"/>
              <a:ext cx="9068630" cy="591506"/>
              <a:chOff x="366271" y="188584"/>
              <a:chExt cx="9068630" cy="591506"/>
            </a:xfrm>
          </p:grpSpPr>
          <p:sp>
            <p:nvSpPr>
              <p:cNvPr id="8" name="TextBox 7">
                <a:extLst>
                  <a:ext uri="{FF2B5EF4-FFF2-40B4-BE49-F238E27FC236}">
                    <a16:creationId xmlns:a16="http://schemas.microsoft.com/office/drawing/2014/main" id="{C89B673A-B4E0-4FF1-9DBD-AB980613A185}"/>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9" name="ตัวเชื่อมต่อตรง 8">
                <a:extLst>
                  <a:ext uri="{FF2B5EF4-FFF2-40B4-BE49-F238E27FC236}">
                    <a16:creationId xmlns:a16="http://schemas.microsoft.com/office/drawing/2014/main" id="{7ECD9E43-6B19-4F6C-AC74-5A40496EAD26}"/>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FEDA7AE-1B48-426C-A918-B6E9AEFA72D7}"/>
                  </a:ext>
                </a:extLst>
              </p:cNvPr>
              <p:cNvGrpSpPr/>
              <p:nvPr/>
            </p:nvGrpSpPr>
            <p:grpSpPr>
              <a:xfrm>
                <a:off x="8791959" y="188584"/>
                <a:ext cx="642942" cy="591506"/>
                <a:chOff x="8723795" y="1304447"/>
                <a:chExt cx="642942" cy="591506"/>
              </a:xfrm>
            </p:grpSpPr>
            <p:pic>
              <p:nvPicPr>
                <p:cNvPr id="11" name="ตัวยึดเนื้อหา 3" descr="logo.jpg">
                  <a:extLst>
                    <a:ext uri="{FF2B5EF4-FFF2-40B4-BE49-F238E27FC236}">
                      <a16:creationId xmlns:a16="http://schemas.microsoft.com/office/drawing/2014/main" id="{9FD8454F-DA9F-4936-9E26-37064A982BA3}"/>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2" name="Oval 11">
                  <a:extLst>
                    <a:ext uri="{FF2B5EF4-FFF2-40B4-BE49-F238E27FC236}">
                      <a16:creationId xmlns:a16="http://schemas.microsoft.com/office/drawing/2014/main" id="{32177157-5D24-4D1C-AF8A-8BDCBBE69C33}"/>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graphicFrame>
        <p:nvGraphicFramePr>
          <p:cNvPr id="20" name="Table 5">
            <a:extLst>
              <a:ext uri="{FF2B5EF4-FFF2-40B4-BE49-F238E27FC236}">
                <a16:creationId xmlns:a16="http://schemas.microsoft.com/office/drawing/2014/main" id="{325EE425-2EED-439D-A9B6-23946FDFD2DE}"/>
              </a:ext>
            </a:extLst>
          </p:cNvPr>
          <p:cNvGraphicFramePr>
            <a:graphicFrameLocks noGrp="1"/>
          </p:cNvGraphicFramePr>
          <p:nvPr>
            <p:extLst>
              <p:ext uri="{D42A27DB-BD31-4B8C-83A1-F6EECF244321}">
                <p14:modId xmlns:p14="http://schemas.microsoft.com/office/powerpoint/2010/main" val="276014453"/>
              </p:ext>
            </p:extLst>
          </p:nvPr>
        </p:nvGraphicFramePr>
        <p:xfrm>
          <a:off x="539552" y="931591"/>
          <a:ext cx="6096000" cy="1341120"/>
        </p:xfrm>
        <a:graphic>
          <a:graphicData uri="http://schemas.openxmlformats.org/drawingml/2006/table">
            <a:tbl>
              <a:tblPr firstRow="1" bandRow="1">
                <a:tableStyleId>{284E427A-3D55-4303-BF80-6455036E1DE7}</a:tableStyleId>
              </a:tblPr>
              <a:tblGrid>
                <a:gridCol w="1584176">
                  <a:extLst>
                    <a:ext uri="{9D8B030D-6E8A-4147-A177-3AD203B41FA5}">
                      <a16:colId xmlns:a16="http://schemas.microsoft.com/office/drawing/2014/main" val="223526149"/>
                    </a:ext>
                  </a:extLst>
                </a:gridCol>
                <a:gridCol w="576064">
                  <a:extLst>
                    <a:ext uri="{9D8B030D-6E8A-4147-A177-3AD203B41FA5}">
                      <a16:colId xmlns:a16="http://schemas.microsoft.com/office/drawing/2014/main" val="2854000482"/>
                    </a:ext>
                  </a:extLst>
                </a:gridCol>
                <a:gridCol w="887760">
                  <a:extLst>
                    <a:ext uri="{9D8B030D-6E8A-4147-A177-3AD203B41FA5}">
                      <a16:colId xmlns:a16="http://schemas.microsoft.com/office/drawing/2014/main" val="3728270213"/>
                    </a:ext>
                  </a:extLst>
                </a:gridCol>
                <a:gridCol w="1016000">
                  <a:extLst>
                    <a:ext uri="{9D8B030D-6E8A-4147-A177-3AD203B41FA5}">
                      <a16:colId xmlns:a16="http://schemas.microsoft.com/office/drawing/2014/main" val="2423239109"/>
                    </a:ext>
                  </a:extLst>
                </a:gridCol>
                <a:gridCol w="1016000">
                  <a:extLst>
                    <a:ext uri="{9D8B030D-6E8A-4147-A177-3AD203B41FA5}">
                      <a16:colId xmlns:a16="http://schemas.microsoft.com/office/drawing/2014/main" val="2234760457"/>
                    </a:ext>
                  </a:extLst>
                </a:gridCol>
                <a:gridCol w="1016000">
                  <a:extLst>
                    <a:ext uri="{9D8B030D-6E8A-4147-A177-3AD203B41FA5}">
                      <a16:colId xmlns:a16="http://schemas.microsoft.com/office/drawing/2014/main" val="2763360234"/>
                    </a:ext>
                  </a:extLst>
                </a:gridCol>
              </a:tblGrid>
              <a:tr h="320030">
                <a:tc>
                  <a:txBody>
                    <a:bodyPr/>
                    <a:lstStyle/>
                    <a:p>
                      <a:pPr algn="ctr"/>
                      <a:r>
                        <a:rPr lang="en-US" sz="1600" dirty="0">
                          <a:latin typeface="Cordia New" panose="020B0304020202020204" pitchFamily="34" charset="-34"/>
                          <a:cs typeface="Cordia New" panose="020B0304020202020204" pitchFamily="34" charset="-34"/>
                        </a:rPr>
                        <a:t>SOV</a:t>
                      </a:r>
                    </a:p>
                  </a:txBody>
                  <a:tcPr/>
                </a:tc>
                <a:tc>
                  <a:txBody>
                    <a:bodyPr/>
                    <a:lstStyle/>
                    <a:p>
                      <a:pPr algn="ctr"/>
                      <a:r>
                        <a:rPr lang="en-US" sz="1600" dirty="0">
                          <a:latin typeface="Cordia New" panose="020B0304020202020204" pitchFamily="34" charset="-34"/>
                          <a:cs typeface="Cordia New" panose="020B0304020202020204" pitchFamily="34" charset="-34"/>
                        </a:rPr>
                        <a:t>df</a:t>
                      </a:r>
                    </a:p>
                  </a:txBody>
                  <a:tcPr/>
                </a:tc>
                <a:tc>
                  <a:txBody>
                    <a:bodyPr/>
                    <a:lstStyle/>
                    <a:p>
                      <a:pPr algn="ctr"/>
                      <a:r>
                        <a:rPr lang="en-US" sz="1600" dirty="0">
                          <a:latin typeface="Cordia New" panose="020B0304020202020204" pitchFamily="34" charset="-34"/>
                          <a:cs typeface="Cordia New" panose="020B0304020202020204" pitchFamily="34" charset="-34"/>
                        </a:rPr>
                        <a:t>SS</a:t>
                      </a:r>
                    </a:p>
                  </a:txBody>
                  <a:tcPr/>
                </a:tc>
                <a:tc>
                  <a:txBody>
                    <a:bodyPr/>
                    <a:lstStyle/>
                    <a:p>
                      <a:pPr algn="ctr"/>
                      <a:r>
                        <a:rPr lang="en-US" sz="1600" dirty="0">
                          <a:latin typeface="Cordia New" panose="020B0304020202020204" pitchFamily="34" charset="-34"/>
                          <a:cs typeface="Cordia New" panose="020B0304020202020204" pitchFamily="34" charset="-34"/>
                        </a:rPr>
                        <a:t>MS</a:t>
                      </a:r>
                    </a:p>
                  </a:txBody>
                  <a:tcPr/>
                </a:tc>
                <a:tc>
                  <a:txBody>
                    <a:bodyPr/>
                    <a:lstStyle/>
                    <a:p>
                      <a:pPr algn="ctr"/>
                      <a:r>
                        <a:rPr lang="en-US" sz="1600" dirty="0">
                          <a:latin typeface="Cordia New" panose="020B0304020202020204" pitchFamily="34" charset="-34"/>
                          <a:cs typeface="Cordia New" panose="020B0304020202020204" pitchFamily="34" charset="-34"/>
                        </a:rPr>
                        <a:t>F</a:t>
                      </a:r>
                    </a:p>
                  </a:txBody>
                  <a:tcPr/>
                </a:tc>
                <a:tc>
                  <a:txBody>
                    <a:bodyPr/>
                    <a:lstStyle/>
                    <a:p>
                      <a:pPr algn="ctr"/>
                      <a:r>
                        <a:rPr lang="en-US" sz="1600" dirty="0">
                          <a:latin typeface="Cordia New" panose="020B0304020202020204" pitchFamily="34" charset="-34"/>
                          <a:cs typeface="Cordia New" panose="020B0304020202020204" pitchFamily="34" charset="-34"/>
                        </a:rPr>
                        <a:t>P</a:t>
                      </a:r>
                      <a:endParaRPr lang="en-US" sz="1600" i="1" dirty="0">
                        <a:latin typeface="Cordia New" panose="020B0304020202020204" pitchFamily="34" charset="-34"/>
                        <a:cs typeface="Cordia New" panose="020B0304020202020204" pitchFamily="34" charset="-34"/>
                      </a:endParaRPr>
                    </a:p>
                  </a:txBody>
                  <a:tcPr/>
                </a:tc>
                <a:extLst>
                  <a:ext uri="{0D108BD9-81ED-4DB2-BD59-A6C34878D82A}">
                    <a16:rowId xmlns:a16="http://schemas.microsoft.com/office/drawing/2014/main" val="1441319549"/>
                  </a:ext>
                </a:extLst>
              </a:tr>
              <a:tr h="320030">
                <a:tc>
                  <a:txBody>
                    <a:bodyPr/>
                    <a:lstStyle/>
                    <a:p>
                      <a:r>
                        <a:rPr lang="th-TH" sz="1600" b="1" dirty="0">
                          <a:latin typeface="Cordia New" panose="020B0304020202020204" pitchFamily="34" charset="-34"/>
                          <a:cs typeface="Cordia New" panose="020B0304020202020204" pitchFamily="34" charset="-34"/>
                        </a:rPr>
                        <a:t>ชนิดฮอร์โมน</a:t>
                      </a:r>
                      <a:endParaRPr lang="en-US" sz="1600" b="1" dirty="0">
                        <a:latin typeface="Cordia New" panose="020B0304020202020204" pitchFamily="34" charset="-34"/>
                        <a:cs typeface="Cordia New" panose="020B0304020202020204" pitchFamily="34" charset="-34"/>
                      </a:endParaRPr>
                    </a:p>
                  </a:txBody>
                  <a:tcPr/>
                </a:tc>
                <a:tc>
                  <a:txBody>
                    <a:bodyPr/>
                    <a:lstStyle/>
                    <a:p>
                      <a:endParaRPr lang="en-US" sz="1600" b="1" dirty="0">
                        <a:latin typeface="Cordia New" panose="020B0304020202020204" pitchFamily="34" charset="-34"/>
                        <a:cs typeface="Cordia New" panose="020B0304020202020204" pitchFamily="34" charset="-34"/>
                      </a:endParaRPr>
                    </a:p>
                  </a:txBody>
                  <a:tcPr/>
                </a:tc>
                <a:tc>
                  <a:txBody>
                    <a:bodyPr/>
                    <a:lstStyle/>
                    <a:p>
                      <a:endParaRPr lang="en-US" sz="1600" b="1" dirty="0">
                        <a:latin typeface="Cordia New" panose="020B0304020202020204" pitchFamily="34" charset="-34"/>
                        <a:cs typeface="Cordia New" panose="020B0304020202020204" pitchFamily="34" charset="-34"/>
                      </a:endParaRPr>
                    </a:p>
                  </a:txBody>
                  <a:tcPr/>
                </a:tc>
                <a:tc>
                  <a:txBody>
                    <a:bodyPr/>
                    <a:lstStyle/>
                    <a:p>
                      <a:endParaRPr lang="en-US" sz="1600" b="1" dirty="0">
                        <a:latin typeface="Cordia New" panose="020B0304020202020204" pitchFamily="34" charset="-34"/>
                        <a:cs typeface="Cordia New" panose="020B0304020202020204" pitchFamily="34" charset="-34"/>
                      </a:endParaRPr>
                    </a:p>
                  </a:txBody>
                  <a:tcPr/>
                </a:tc>
                <a:tc>
                  <a:txBody>
                    <a:bodyPr/>
                    <a:lstStyle/>
                    <a:p>
                      <a:endParaRPr lang="en-US" sz="1600" b="1" dirty="0">
                        <a:latin typeface="Cordia New" panose="020B0304020202020204" pitchFamily="34" charset="-34"/>
                        <a:cs typeface="Cordia New" panose="020B0304020202020204" pitchFamily="34" charset="-34"/>
                      </a:endParaRPr>
                    </a:p>
                  </a:txBody>
                  <a:tcPr/>
                </a:tc>
                <a:tc>
                  <a:txBody>
                    <a:bodyPr/>
                    <a:lstStyle/>
                    <a:p>
                      <a:pPr algn="ctr"/>
                      <a:r>
                        <a:rPr lang="en-US" sz="1600" b="1" dirty="0">
                          <a:latin typeface="Cordia New" panose="020B0304020202020204" pitchFamily="34" charset="-34"/>
                          <a:cs typeface="Cordia New" panose="020B0304020202020204" pitchFamily="34" charset="-34"/>
                        </a:rPr>
                        <a:t>0.02</a:t>
                      </a:r>
                    </a:p>
                  </a:txBody>
                  <a:tcPr/>
                </a:tc>
                <a:extLst>
                  <a:ext uri="{0D108BD9-81ED-4DB2-BD59-A6C34878D82A}">
                    <a16:rowId xmlns:a16="http://schemas.microsoft.com/office/drawing/2014/main" val="3645953538"/>
                  </a:ext>
                </a:extLst>
              </a:tr>
              <a:tr h="320030">
                <a:tc>
                  <a:txBody>
                    <a:bodyPr/>
                    <a:lstStyle/>
                    <a:p>
                      <a:r>
                        <a:rPr lang="th-TH" sz="1600" b="1" dirty="0">
                          <a:latin typeface="Cordia New" panose="020B0304020202020204" pitchFamily="34" charset="-34"/>
                          <a:cs typeface="Cordia New" panose="020B0304020202020204" pitchFamily="34" charset="-34"/>
                        </a:rPr>
                        <a:t>ระดับ</a:t>
                      </a:r>
                      <a:endParaRPr lang="en-US" sz="1600" b="1" dirty="0">
                        <a:latin typeface="Cordia New" panose="020B0304020202020204" pitchFamily="34" charset="-34"/>
                        <a:cs typeface="Cordia New" panose="020B0304020202020204" pitchFamily="34" charset="-34"/>
                      </a:endParaRPr>
                    </a:p>
                  </a:txBody>
                  <a:tcPr/>
                </a:tc>
                <a:tc>
                  <a:txBody>
                    <a:bodyPr/>
                    <a:lstStyle/>
                    <a:p>
                      <a:endParaRPr lang="en-US" sz="1600" b="1">
                        <a:latin typeface="Cordia New" panose="020B0304020202020204" pitchFamily="34" charset="-34"/>
                        <a:cs typeface="Cordia New" panose="020B0304020202020204" pitchFamily="34" charset="-34"/>
                      </a:endParaRPr>
                    </a:p>
                  </a:txBody>
                  <a:tcPr/>
                </a:tc>
                <a:tc>
                  <a:txBody>
                    <a:bodyPr/>
                    <a:lstStyle/>
                    <a:p>
                      <a:endParaRPr lang="en-US" sz="1600" b="1" dirty="0">
                        <a:latin typeface="Cordia New" panose="020B0304020202020204" pitchFamily="34" charset="-34"/>
                        <a:cs typeface="Cordia New" panose="020B0304020202020204" pitchFamily="34" charset="-34"/>
                      </a:endParaRPr>
                    </a:p>
                  </a:txBody>
                  <a:tcPr/>
                </a:tc>
                <a:tc>
                  <a:txBody>
                    <a:bodyPr/>
                    <a:lstStyle/>
                    <a:p>
                      <a:endParaRPr lang="en-US" sz="1600" b="1" dirty="0">
                        <a:latin typeface="Cordia New" panose="020B0304020202020204" pitchFamily="34" charset="-34"/>
                        <a:cs typeface="Cordia New" panose="020B0304020202020204" pitchFamily="34" charset="-34"/>
                      </a:endParaRPr>
                    </a:p>
                  </a:txBody>
                  <a:tcPr/>
                </a:tc>
                <a:tc>
                  <a:txBody>
                    <a:bodyPr/>
                    <a:lstStyle/>
                    <a:p>
                      <a:endParaRPr lang="en-US" sz="1600" b="1" dirty="0">
                        <a:latin typeface="Cordia New" panose="020B0304020202020204" pitchFamily="34" charset="-34"/>
                        <a:cs typeface="Cordia New" panose="020B0304020202020204" pitchFamily="34" charset="-34"/>
                      </a:endParaRPr>
                    </a:p>
                  </a:txBody>
                  <a:tcPr/>
                </a:tc>
                <a:tc>
                  <a:txBody>
                    <a:bodyPr/>
                    <a:lstStyle/>
                    <a:p>
                      <a:pPr algn="ctr"/>
                      <a:r>
                        <a:rPr lang="en-US" sz="1600" b="1" dirty="0">
                          <a:latin typeface="Cordia New" panose="020B0304020202020204" pitchFamily="34" charset="-34"/>
                          <a:cs typeface="Cordia New" panose="020B0304020202020204" pitchFamily="34" charset="-34"/>
                        </a:rPr>
                        <a:t>0.01</a:t>
                      </a:r>
                    </a:p>
                  </a:txBody>
                  <a:tcPr/>
                </a:tc>
                <a:extLst>
                  <a:ext uri="{0D108BD9-81ED-4DB2-BD59-A6C34878D82A}">
                    <a16:rowId xmlns:a16="http://schemas.microsoft.com/office/drawing/2014/main" val="875486718"/>
                  </a:ext>
                </a:extLst>
              </a:tr>
              <a:tr h="320030">
                <a:tc>
                  <a:txBody>
                    <a:bodyPr/>
                    <a:lstStyle/>
                    <a:p>
                      <a:r>
                        <a:rPr lang="th-TH" sz="1600" b="1" dirty="0">
                          <a:latin typeface="Cordia New" panose="020B0304020202020204" pitchFamily="34" charset="-34"/>
                          <a:cs typeface="Cordia New" panose="020B0304020202020204" pitchFamily="34" charset="-34"/>
                        </a:rPr>
                        <a:t>ฮอร์โมน </a:t>
                      </a:r>
                      <a:r>
                        <a:rPr lang="en-US" sz="1600" b="1" dirty="0">
                          <a:latin typeface="Cordia New" panose="020B0304020202020204" pitchFamily="34" charset="-34"/>
                          <a:cs typeface="Cordia New" panose="020B0304020202020204" pitchFamily="34" charset="-34"/>
                        </a:rPr>
                        <a:t>x </a:t>
                      </a:r>
                      <a:r>
                        <a:rPr lang="th-TH" sz="1600" b="1" dirty="0">
                          <a:latin typeface="Cordia New" panose="020B0304020202020204" pitchFamily="34" charset="-34"/>
                          <a:cs typeface="Cordia New" panose="020B0304020202020204" pitchFamily="34" charset="-34"/>
                        </a:rPr>
                        <a:t>ระดับ</a:t>
                      </a:r>
                      <a:endParaRPr lang="en-US" sz="1600" b="1" dirty="0">
                        <a:latin typeface="Cordia New" panose="020B0304020202020204" pitchFamily="34" charset="-34"/>
                        <a:cs typeface="Cordia New" panose="020B0304020202020204" pitchFamily="34" charset="-34"/>
                      </a:endParaRPr>
                    </a:p>
                  </a:txBody>
                  <a:tcPr/>
                </a:tc>
                <a:tc>
                  <a:txBody>
                    <a:bodyPr/>
                    <a:lstStyle/>
                    <a:p>
                      <a:endParaRPr lang="en-US" sz="1600" b="1">
                        <a:latin typeface="Cordia New" panose="020B0304020202020204" pitchFamily="34" charset="-34"/>
                        <a:cs typeface="Cordia New" panose="020B0304020202020204" pitchFamily="34" charset="-34"/>
                      </a:endParaRPr>
                    </a:p>
                  </a:txBody>
                  <a:tcPr/>
                </a:tc>
                <a:tc>
                  <a:txBody>
                    <a:bodyPr/>
                    <a:lstStyle/>
                    <a:p>
                      <a:endParaRPr lang="en-US" sz="1600" b="1">
                        <a:latin typeface="Cordia New" panose="020B0304020202020204" pitchFamily="34" charset="-34"/>
                        <a:cs typeface="Cordia New" panose="020B0304020202020204" pitchFamily="34" charset="-34"/>
                      </a:endParaRPr>
                    </a:p>
                  </a:txBody>
                  <a:tcPr/>
                </a:tc>
                <a:tc>
                  <a:txBody>
                    <a:bodyPr/>
                    <a:lstStyle/>
                    <a:p>
                      <a:endParaRPr lang="en-US" sz="1600" b="1">
                        <a:latin typeface="Cordia New" panose="020B0304020202020204" pitchFamily="34" charset="-34"/>
                        <a:cs typeface="Cordia New" panose="020B0304020202020204" pitchFamily="34" charset="-34"/>
                      </a:endParaRPr>
                    </a:p>
                  </a:txBody>
                  <a:tcPr/>
                </a:tc>
                <a:tc>
                  <a:txBody>
                    <a:bodyPr/>
                    <a:lstStyle/>
                    <a:p>
                      <a:endParaRPr lang="en-US" sz="1600" b="1" dirty="0">
                        <a:latin typeface="Cordia New" panose="020B0304020202020204" pitchFamily="34" charset="-34"/>
                        <a:cs typeface="Cordia New" panose="020B0304020202020204" pitchFamily="34" charset="-34"/>
                      </a:endParaRPr>
                    </a:p>
                  </a:txBody>
                  <a:tcPr/>
                </a:tc>
                <a:tc>
                  <a:txBody>
                    <a:bodyPr/>
                    <a:lstStyle/>
                    <a:p>
                      <a:pPr algn="ctr"/>
                      <a:r>
                        <a:rPr lang="en-US" sz="1600" b="1" dirty="0">
                          <a:latin typeface="Cordia New" panose="020B0304020202020204" pitchFamily="34" charset="-34"/>
                          <a:cs typeface="Cordia New" panose="020B0304020202020204" pitchFamily="34" charset="-34"/>
                        </a:rPr>
                        <a:t>0.01</a:t>
                      </a:r>
                    </a:p>
                  </a:txBody>
                  <a:tcPr/>
                </a:tc>
                <a:extLst>
                  <a:ext uri="{0D108BD9-81ED-4DB2-BD59-A6C34878D82A}">
                    <a16:rowId xmlns:a16="http://schemas.microsoft.com/office/drawing/2014/main" val="1781017359"/>
                  </a:ext>
                </a:extLst>
              </a:tr>
            </a:tbl>
          </a:graphicData>
        </a:graphic>
      </p:graphicFrame>
      <p:sp>
        <p:nvSpPr>
          <p:cNvPr id="21" name="TextBox 20">
            <a:extLst>
              <a:ext uri="{FF2B5EF4-FFF2-40B4-BE49-F238E27FC236}">
                <a16:creationId xmlns:a16="http://schemas.microsoft.com/office/drawing/2014/main" id="{59F416B3-4AEF-4F83-BF78-0A2324132AE5}"/>
              </a:ext>
            </a:extLst>
          </p:cNvPr>
          <p:cNvSpPr txBox="1"/>
          <p:nvPr/>
        </p:nvSpPr>
        <p:spPr>
          <a:xfrm>
            <a:off x="2992360" y="562259"/>
            <a:ext cx="1190384" cy="400110"/>
          </a:xfrm>
          <a:prstGeom prst="rect">
            <a:avLst/>
          </a:prstGeom>
          <a:noFill/>
        </p:spPr>
        <p:txBody>
          <a:bodyPr wrap="square" rtlCol="0">
            <a:spAutoFit/>
          </a:bodyPr>
          <a:lstStyle/>
          <a:p>
            <a:r>
              <a:rPr lang="th-TH" sz="2000" b="1" dirty="0">
                <a:solidFill>
                  <a:srgbClr val="FF0000"/>
                </a:solidFill>
                <a:latin typeface="Cordia New" panose="020B0304020202020204" pitchFamily="34" charset="-34"/>
                <a:cs typeface="Cordia New" panose="020B0304020202020204" pitchFamily="34" charset="-34"/>
              </a:rPr>
              <a:t>กรณีที่ </a:t>
            </a:r>
            <a:r>
              <a:rPr lang="en-US" sz="2000" b="1" dirty="0">
                <a:solidFill>
                  <a:srgbClr val="FF0000"/>
                </a:solidFill>
                <a:latin typeface="Cordia New" panose="020B0304020202020204" pitchFamily="34" charset="-34"/>
                <a:cs typeface="Cordia New" panose="020B0304020202020204" pitchFamily="34" charset="-34"/>
              </a:rPr>
              <a:t>2</a:t>
            </a:r>
            <a:endParaRPr lang="en-US" sz="1600" b="1" dirty="0">
              <a:solidFill>
                <a:srgbClr val="FF0000"/>
              </a:solidFill>
              <a:latin typeface="Cordia New" panose="020B0304020202020204" pitchFamily="34" charset="-34"/>
              <a:cs typeface="Cordia New" panose="020B0304020202020204" pitchFamily="34" charset="-34"/>
            </a:endParaRPr>
          </a:p>
        </p:txBody>
      </p:sp>
      <p:sp>
        <p:nvSpPr>
          <p:cNvPr id="2" name="Oval 1">
            <a:extLst>
              <a:ext uri="{FF2B5EF4-FFF2-40B4-BE49-F238E27FC236}">
                <a16:creationId xmlns:a16="http://schemas.microsoft.com/office/drawing/2014/main" id="{8614A1A2-54CF-4EB1-8D6F-B37549503166}"/>
              </a:ext>
            </a:extLst>
          </p:cNvPr>
          <p:cNvSpPr/>
          <p:nvPr/>
        </p:nvSpPr>
        <p:spPr>
          <a:xfrm>
            <a:off x="5796136" y="1945857"/>
            <a:ext cx="57606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Content Placeholder 9" descr="Table&#10;&#10;Description automatically generated">
            <a:extLst>
              <a:ext uri="{FF2B5EF4-FFF2-40B4-BE49-F238E27FC236}">
                <a16:creationId xmlns:a16="http://schemas.microsoft.com/office/drawing/2014/main" id="{9234EBDE-C7E1-4603-827B-5DBF1114E0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1639" y="2375954"/>
            <a:ext cx="4752529" cy="2542524"/>
          </a:xfrm>
          <a:prstGeom prst="rect">
            <a:avLst/>
          </a:prstGeom>
          <a:noFill/>
          <a:ln>
            <a:noFill/>
          </a:ln>
        </p:spPr>
      </p:pic>
      <p:sp>
        <p:nvSpPr>
          <p:cNvPr id="3" name="Rectangle 2">
            <a:extLst>
              <a:ext uri="{FF2B5EF4-FFF2-40B4-BE49-F238E27FC236}">
                <a16:creationId xmlns:a16="http://schemas.microsoft.com/office/drawing/2014/main" id="{94A1173E-59FD-5DFD-A545-109789CD0F57}"/>
              </a:ext>
            </a:extLst>
          </p:cNvPr>
          <p:cNvSpPr/>
          <p:nvPr/>
        </p:nvSpPr>
        <p:spPr>
          <a:xfrm>
            <a:off x="1331639" y="3003798"/>
            <a:ext cx="4464497"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2653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DA51-911F-BB05-0902-0EC7A859639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1B8C882-F3C4-F341-59B7-6A99486E7C9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54D0D18-928B-FD04-DACC-AAFD105ECD86}"/>
              </a:ext>
            </a:extLst>
          </p:cNvPr>
          <p:cNvSpPr>
            <a:spLocks noGrp="1"/>
          </p:cNvSpPr>
          <p:nvPr>
            <p:ph type="sldNum" idx="12"/>
          </p:nvPr>
        </p:nvSpPr>
        <p:spPr/>
        <p:txBody>
          <a:bodyPr/>
          <a:lstStyle/>
          <a:p>
            <a:pPr marL="0" lvl="0" indent="0">
              <a:spcBef>
                <a:spcPts val="0"/>
              </a:spcBef>
              <a:buNone/>
            </a:pPr>
            <a:fld id="{00000000-1234-1234-1234-123412341234}" type="slidenum">
              <a:rPr lang="en" smtClean="0"/>
              <a:pPr marL="0" lvl="0" indent="0">
                <a:spcBef>
                  <a:spcPts val="0"/>
                </a:spcBef>
                <a:buNone/>
              </a:pPr>
              <a:t>42</a:t>
            </a:fld>
            <a:endParaRPr lang="en"/>
          </a:p>
        </p:txBody>
      </p:sp>
      <p:grpSp>
        <p:nvGrpSpPr>
          <p:cNvPr id="5" name="Group 4">
            <a:extLst>
              <a:ext uri="{FF2B5EF4-FFF2-40B4-BE49-F238E27FC236}">
                <a16:creationId xmlns:a16="http://schemas.microsoft.com/office/drawing/2014/main" id="{94B72E5E-AF77-9994-1E09-89DD939777ED}"/>
              </a:ext>
            </a:extLst>
          </p:cNvPr>
          <p:cNvGrpSpPr/>
          <p:nvPr/>
        </p:nvGrpSpPr>
        <p:grpSpPr>
          <a:xfrm>
            <a:off x="179512" y="195486"/>
            <a:ext cx="6801473" cy="443630"/>
            <a:chOff x="366271" y="188584"/>
            <a:chExt cx="9068630" cy="591506"/>
          </a:xfrm>
        </p:grpSpPr>
        <p:cxnSp>
          <p:nvCxnSpPr>
            <p:cNvPr id="6" name="ตัวเชื่อมต่อตรง 7">
              <a:extLst>
                <a:ext uri="{FF2B5EF4-FFF2-40B4-BE49-F238E27FC236}">
                  <a16:creationId xmlns:a16="http://schemas.microsoft.com/office/drawing/2014/main" id="{A9669E0D-E3B6-E389-4AD5-BC6C9EE6A856}"/>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5402C9DB-F54D-3772-AFE3-07B625DADE6A}"/>
                </a:ext>
              </a:extLst>
            </p:cNvPr>
            <p:cNvGrpSpPr/>
            <p:nvPr/>
          </p:nvGrpSpPr>
          <p:grpSpPr>
            <a:xfrm>
              <a:off x="366271" y="188584"/>
              <a:ext cx="9068630" cy="591506"/>
              <a:chOff x="366271" y="188584"/>
              <a:chExt cx="9068630" cy="591506"/>
            </a:xfrm>
          </p:grpSpPr>
          <p:sp>
            <p:nvSpPr>
              <p:cNvPr id="8" name="TextBox 7">
                <a:extLst>
                  <a:ext uri="{FF2B5EF4-FFF2-40B4-BE49-F238E27FC236}">
                    <a16:creationId xmlns:a16="http://schemas.microsoft.com/office/drawing/2014/main" id="{782F9EE6-D013-1AF4-E332-C1A184C9B696}"/>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9" name="ตัวเชื่อมต่อตรง 8">
                <a:extLst>
                  <a:ext uri="{FF2B5EF4-FFF2-40B4-BE49-F238E27FC236}">
                    <a16:creationId xmlns:a16="http://schemas.microsoft.com/office/drawing/2014/main" id="{74895601-E000-38A8-7A5E-5C0150516ADA}"/>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D7B4C72F-0B2D-2F9D-05A2-3FF6106EDC0C}"/>
                  </a:ext>
                </a:extLst>
              </p:cNvPr>
              <p:cNvGrpSpPr/>
              <p:nvPr/>
            </p:nvGrpSpPr>
            <p:grpSpPr>
              <a:xfrm>
                <a:off x="8791959" y="188584"/>
                <a:ext cx="642942" cy="591506"/>
                <a:chOff x="8723795" y="1304447"/>
                <a:chExt cx="642942" cy="591506"/>
              </a:xfrm>
            </p:grpSpPr>
            <p:pic>
              <p:nvPicPr>
                <p:cNvPr id="11" name="ตัวยึดเนื้อหา 3" descr="logo.jpg">
                  <a:extLst>
                    <a:ext uri="{FF2B5EF4-FFF2-40B4-BE49-F238E27FC236}">
                      <a16:creationId xmlns:a16="http://schemas.microsoft.com/office/drawing/2014/main" id="{B372B653-68AF-E5D1-F640-43D0C22E2582}"/>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2" name="Oval 11">
                  <a:extLst>
                    <a:ext uri="{FF2B5EF4-FFF2-40B4-BE49-F238E27FC236}">
                      <a16:creationId xmlns:a16="http://schemas.microsoft.com/office/drawing/2014/main" id="{D11A8CBC-3D24-DF05-5820-1B063EC8B0D7}"/>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pic>
        <p:nvPicPr>
          <p:cNvPr id="16" name="Picture 15">
            <a:extLst>
              <a:ext uri="{FF2B5EF4-FFF2-40B4-BE49-F238E27FC236}">
                <a16:creationId xmlns:a16="http://schemas.microsoft.com/office/drawing/2014/main" id="{64DC84A0-52F5-6F92-A95E-03D8D0D9A79A}"/>
              </a:ext>
            </a:extLst>
          </p:cNvPr>
          <p:cNvPicPr>
            <a:picLocks noChangeAspect="1"/>
          </p:cNvPicPr>
          <p:nvPr/>
        </p:nvPicPr>
        <p:blipFill>
          <a:blip r:embed="rId4"/>
          <a:stretch>
            <a:fillRect/>
          </a:stretch>
        </p:blipFill>
        <p:spPr>
          <a:xfrm>
            <a:off x="683568" y="1203598"/>
            <a:ext cx="4781550" cy="2247900"/>
          </a:xfrm>
          <a:prstGeom prst="rect">
            <a:avLst/>
          </a:prstGeom>
        </p:spPr>
      </p:pic>
      <p:sp>
        <p:nvSpPr>
          <p:cNvPr id="17" name="TextBox 16">
            <a:extLst>
              <a:ext uri="{FF2B5EF4-FFF2-40B4-BE49-F238E27FC236}">
                <a16:creationId xmlns:a16="http://schemas.microsoft.com/office/drawing/2014/main" id="{49AAEFF9-6E0A-AD8B-2BAD-7D70CD8CFFDD}"/>
              </a:ext>
            </a:extLst>
          </p:cNvPr>
          <p:cNvSpPr txBox="1"/>
          <p:nvPr/>
        </p:nvSpPr>
        <p:spPr>
          <a:xfrm>
            <a:off x="230094" y="3522909"/>
            <a:ext cx="6369425" cy="523220"/>
          </a:xfrm>
          <a:prstGeom prst="rect">
            <a:avLst/>
          </a:prstGeom>
          <a:noFill/>
        </p:spPr>
        <p:txBody>
          <a:bodyPr wrap="square" rtlCol="0">
            <a:spAutoFit/>
          </a:bodyPr>
          <a:lstStyle/>
          <a:p>
            <a:r>
              <a:rPr lang="en-US" dirty="0"/>
              <a:t>Capital letters denote difference among treatments within each storage time</a:t>
            </a:r>
          </a:p>
          <a:p>
            <a:r>
              <a:rPr lang="en-US" dirty="0"/>
              <a:t>Lowercase letters denote difference between storage time for each treatment</a:t>
            </a:r>
          </a:p>
        </p:txBody>
      </p:sp>
    </p:spTree>
    <p:extLst>
      <p:ext uri="{BB962C8B-B14F-4D97-AF65-F5344CB8AC3E}">
        <p14:creationId xmlns:p14="http://schemas.microsoft.com/office/powerpoint/2010/main" val="2149601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CC580B-244A-44EC-BBA0-3F3F77216100}"/>
              </a:ext>
            </a:extLst>
          </p:cNvPr>
          <p:cNvSpPr>
            <a:spLocks noGrp="1"/>
          </p:cNvSpPr>
          <p:nvPr>
            <p:ph type="title"/>
          </p:nvPr>
        </p:nvSpPr>
        <p:spPr>
          <a:xfrm>
            <a:off x="403192" y="687608"/>
            <a:ext cx="6268684" cy="857400"/>
          </a:xfrm>
        </p:spPr>
        <p:txBody>
          <a:bodyPr/>
          <a:lstStyle/>
          <a:p>
            <a:r>
              <a:rPr lang="th-TH" sz="2800" b="1" dirty="0">
                <a:solidFill>
                  <a:srgbClr val="0070C0"/>
                </a:solidFill>
                <a:latin typeface="Cordia New" panose="020B0304020202020204" pitchFamily="34" charset="-34"/>
                <a:cs typeface="Cordia New" panose="020B0304020202020204" pitchFamily="34" charset="-34"/>
              </a:rPr>
              <a:t>การรายงานผล</a:t>
            </a:r>
            <a:r>
              <a:rPr lang="en-US" sz="2800" b="1" dirty="0">
                <a:solidFill>
                  <a:srgbClr val="0070C0"/>
                </a:solidFill>
                <a:latin typeface="Cordia New" panose="020B0304020202020204" pitchFamily="34" charset="-34"/>
                <a:cs typeface="Cordia New" panose="020B0304020202020204" pitchFamily="34" charset="-34"/>
              </a:rPr>
              <a:t>:</a:t>
            </a:r>
            <a:r>
              <a:rPr lang="th-TH" sz="2800" b="1" dirty="0">
                <a:solidFill>
                  <a:srgbClr val="0070C0"/>
                </a:solidFill>
                <a:latin typeface="Cordia New" panose="020B0304020202020204" pitchFamily="34" charset="-34"/>
                <a:cs typeface="Cordia New" panose="020B0304020202020204" pitchFamily="34" charset="-34"/>
              </a:rPr>
              <a:t> </a:t>
            </a:r>
            <a:r>
              <a:rPr lang="th-TH" sz="2800" dirty="0">
                <a:cs typeface="+mn-cs"/>
              </a:rPr>
              <a:t>เขียนผลแยกจากวิจารณ์ หรือ เขียนรวมกัน</a:t>
            </a:r>
            <a:r>
              <a:rPr lang="en-US" sz="2800" dirty="0">
                <a:latin typeface="Cordia New" panose="020B0304020202020204" pitchFamily="34" charset="-34"/>
                <a:cs typeface="Cordia New" panose="020B0304020202020204" pitchFamily="34" charset="-34"/>
              </a:rPr>
              <a:t>?</a:t>
            </a:r>
            <a:endParaRPr lang="en-US" dirty="0">
              <a:solidFill>
                <a:schemeClr val="accent2">
                  <a:lumMod val="60000"/>
                  <a:lumOff val="40000"/>
                </a:schemeClr>
              </a:solidFill>
              <a:latin typeface="Cordia New" panose="020B0304020202020204" pitchFamily="34" charset="-34"/>
              <a:cs typeface="Cordia New" panose="020B0304020202020204" pitchFamily="34" charset="-34"/>
            </a:endParaRPr>
          </a:p>
        </p:txBody>
      </p:sp>
      <p:sp>
        <p:nvSpPr>
          <p:cNvPr id="11" name="ตัวยึดหมายเลขภาพนิ่ง 10"/>
          <p:cNvSpPr>
            <a:spLocks noGrp="1"/>
          </p:cNvSpPr>
          <p:nvPr>
            <p:ph type="sldNum" idx="12"/>
          </p:nvPr>
        </p:nvSpPr>
        <p:spPr/>
        <p:txBody>
          <a:bodyPr/>
          <a:lstStyle/>
          <a:p>
            <a:pPr>
              <a:defRPr/>
            </a:pPr>
            <a:fld id="{5B8B9B19-1D61-4FFA-AB48-6D7BD1BC1E2C}" type="slidenum">
              <a:rPr lang="th-TH" smtClean="0"/>
              <a:pPr>
                <a:defRPr/>
              </a:pPr>
              <a:t>43</a:t>
            </a:fld>
            <a:endParaRPr lang="th-TH"/>
          </a:p>
        </p:txBody>
      </p:sp>
      <p:grpSp>
        <p:nvGrpSpPr>
          <p:cNvPr id="12" name="Group 11">
            <a:extLst>
              <a:ext uri="{FF2B5EF4-FFF2-40B4-BE49-F238E27FC236}">
                <a16:creationId xmlns:a16="http://schemas.microsoft.com/office/drawing/2014/main" id="{B9D72505-AE53-4F8F-A9D0-901F0BDFEE9D}"/>
              </a:ext>
            </a:extLst>
          </p:cNvPr>
          <p:cNvGrpSpPr/>
          <p:nvPr/>
        </p:nvGrpSpPr>
        <p:grpSpPr>
          <a:xfrm>
            <a:off x="107504" y="123478"/>
            <a:ext cx="6801473" cy="443630"/>
            <a:chOff x="366271" y="188584"/>
            <a:chExt cx="9068630" cy="591506"/>
          </a:xfrm>
        </p:grpSpPr>
        <p:cxnSp>
          <p:nvCxnSpPr>
            <p:cNvPr id="13" name="ตัวเชื่อมต่อตรง 7">
              <a:extLst>
                <a:ext uri="{FF2B5EF4-FFF2-40B4-BE49-F238E27FC236}">
                  <a16:creationId xmlns:a16="http://schemas.microsoft.com/office/drawing/2014/main" id="{5A716E52-4AFD-4207-B27D-2A075EA81709}"/>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2AC8F9E0-AC92-4FF7-AC88-D0C347875487}"/>
                </a:ext>
              </a:extLst>
            </p:cNvPr>
            <p:cNvGrpSpPr/>
            <p:nvPr/>
          </p:nvGrpSpPr>
          <p:grpSpPr>
            <a:xfrm>
              <a:off x="366271" y="188584"/>
              <a:ext cx="9068630" cy="591506"/>
              <a:chOff x="366271" y="188584"/>
              <a:chExt cx="9068630" cy="591506"/>
            </a:xfrm>
          </p:grpSpPr>
          <p:sp>
            <p:nvSpPr>
              <p:cNvPr id="15" name="TextBox 14">
                <a:extLst>
                  <a:ext uri="{FF2B5EF4-FFF2-40B4-BE49-F238E27FC236}">
                    <a16:creationId xmlns:a16="http://schemas.microsoft.com/office/drawing/2014/main" id="{1F265547-971F-45F7-99DD-1EF33880E37E}"/>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16" name="ตัวเชื่อมต่อตรง 8">
                <a:extLst>
                  <a:ext uri="{FF2B5EF4-FFF2-40B4-BE49-F238E27FC236}">
                    <a16:creationId xmlns:a16="http://schemas.microsoft.com/office/drawing/2014/main" id="{88EF821B-931D-439A-B646-AEB936EA93F1}"/>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9BC1AEBD-7574-4260-BD40-7EDFB82F21E3}"/>
                  </a:ext>
                </a:extLst>
              </p:cNvPr>
              <p:cNvGrpSpPr/>
              <p:nvPr/>
            </p:nvGrpSpPr>
            <p:grpSpPr>
              <a:xfrm>
                <a:off x="8791959" y="188584"/>
                <a:ext cx="642942" cy="591506"/>
                <a:chOff x="8723795" y="1304447"/>
                <a:chExt cx="642942" cy="591506"/>
              </a:xfrm>
            </p:grpSpPr>
            <p:pic>
              <p:nvPicPr>
                <p:cNvPr id="18" name="ตัวยึดเนื้อหา 3" descr="logo.jpg">
                  <a:extLst>
                    <a:ext uri="{FF2B5EF4-FFF2-40B4-BE49-F238E27FC236}">
                      <a16:creationId xmlns:a16="http://schemas.microsoft.com/office/drawing/2014/main" id="{2B0AFB09-21C7-4C9C-8F3D-000EBE765EC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9" name="Oval 18">
                  <a:extLst>
                    <a:ext uri="{FF2B5EF4-FFF2-40B4-BE49-F238E27FC236}">
                      <a16:creationId xmlns:a16="http://schemas.microsoft.com/office/drawing/2014/main" id="{FF2E9FDA-68AE-40BB-B325-C7FF5F31279D}"/>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
        <p:nvSpPr>
          <p:cNvPr id="4" name="Text Placeholder 3">
            <a:extLst>
              <a:ext uri="{FF2B5EF4-FFF2-40B4-BE49-F238E27FC236}">
                <a16:creationId xmlns:a16="http://schemas.microsoft.com/office/drawing/2014/main" id="{5580DAC0-D10D-498A-80AF-73BE554B28A0}"/>
              </a:ext>
            </a:extLst>
          </p:cNvPr>
          <p:cNvSpPr>
            <a:spLocks noGrp="1"/>
          </p:cNvSpPr>
          <p:nvPr>
            <p:ph type="body" idx="1"/>
          </p:nvPr>
        </p:nvSpPr>
        <p:spPr>
          <a:xfrm>
            <a:off x="536778" y="1787967"/>
            <a:ext cx="5511300" cy="2605200"/>
          </a:xfrm>
        </p:spPr>
        <p:txBody>
          <a:bodyPr/>
          <a:lstStyle/>
          <a:p>
            <a:pPr marL="285750" indent="-285750">
              <a:buFont typeface="Wingdings" panose="05000000000000000000" pitchFamily="2" charset="2"/>
              <a:buChar char="Ø"/>
            </a:pPr>
            <a:r>
              <a:rPr lang="th-TH" sz="2400" dirty="0">
                <a:latin typeface="Cordia New" panose="020B0304020202020204" pitchFamily="34" charset="-34"/>
                <a:cs typeface="Cordia New" panose="020B0304020202020204" pitchFamily="34" charset="-34"/>
              </a:rPr>
              <a:t>การเขียนแยกทำได้ง่ายกว่า</a:t>
            </a:r>
          </a:p>
          <a:p>
            <a:pPr marL="285750" indent="-285750">
              <a:buFont typeface="Wingdings" panose="05000000000000000000" pitchFamily="2" charset="2"/>
              <a:buChar char="Ø"/>
            </a:pPr>
            <a:r>
              <a:rPr lang="th-TH" sz="2400" dirty="0">
                <a:latin typeface="Cordia New" panose="020B0304020202020204" pitchFamily="34" charset="-34"/>
                <a:cs typeface="Cordia New" panose="020B0304020202020204" pitchFamily="34" charset="-34"/>
              </a:rPr>
              <a:t>ในส่วนผลต้องไม่มีการวิจารณ์</a:t>
            </a:r>
          </a:p>
          <a:p>
            <a:pPr marL="285750" indent="-285750">
              <a:buFont typeface="Wingdings" panose="05000000000000000000" pitchFamily="2" charset="2"/>
              <a:buChar char="Ø"/>
            </a:pPr>
            <a:r>
              <a:rPr lang="th-TH" sz="2400" dirty="0">
                <a:latin typeface="Cordia New" panose="020B0304020202020204" pitchFamily="34" charset="-34"/>
                <a:cs typeface="Cordia New" panose="020B0304020202020204" pitchFamily="34" charset="-34"/>
              </a:rPr>
              <a:t>ในส่วนวิจารณ์ กล่าวถึงผลซ้ำให้น้อยที่สุด</a:t>
            </a:r>
            <a:endParaRPr lang="en-US" sz="2400" dirty="0">
              <a:latin typeface="Cordia New" panose="020B0304020202020204" pitchFamily="34" charset="-34"/>
              <a:cs typeface="Cordia New" panose="020B0304020202020204" pitchFamily="34" charset="-34"/>
            </a:endParaRPr>
          </a:p>
        </p:txBody>
      </p:sp>
    </p:spTree>
    <p:extLst>
      <p:ext uri="{BB962C8B-B14F-4D97-AF65-F5344CB8AC3E}">
        <p14:creationId xmlns:p14="http://schemas.microsoft.com/office/powerpoint/2010/main" val="36792297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ตัวยึดเนื้อหา 4"/>
          <p:cNvSpPr>
            <a:spLocks noGrp="1"/>
          </p:cNvSpPr>
          <p:nvPr>
            <p:ph type="body" idx="1"/>
          </p:nvPr>
        </p:nvSpPr>
        <p:spPr>
          <a:xfrm>
            <a:off x="413511" y="1731045"/>
            <a:ext cx="5511300" cy="2605200"/>
          </a:xfrm>
        </p:spPr>
        <p:txBody>
          <a:bodyPr>
            <a:normAutofit/>
          </a:bodyPr>
          <a:lstStyle/>
          <a:p>
            <a:pPr marL="285750" indent="-285750">
              <a:buClr>
                <a:schemeClr val="bg2">
                  <a:lumMod val="25000"/>
                </a:schemeClr>
              </a:buClr>
              <a:buFont typeface="Wingdings" panose="05000000000000000000" pitchFamily="2" charset="2"/>
              <a:buChar char="Ø"/>
            </a:pPr>
            <a:r>
              <a:rPr lang="th-TH" sz="2000" dirty="0">
                <a:solidFill>
                  <a:schemeClr val="tx1">
                    <a:lumMod val="50000"/>
                    <a:lumOff val="50000"/>
                  </a:schemeClr>
                </a:solidFill>
                <a:latin typeface="Cordia New" panose="020B0304020202020204" pitchFamily="34" charset="-34"/>
                <a:cs typeface="Cordia New" panose="020B0304020202020204" pitchFamily="34" charset="-34"/>
              </a:rPr>
              <a:t>อธิบายทุกจุดที่ทำการศึกษา อ้างถึงตาราง และ</a:t>
            </a:r>
            <a:r>
              <a:rPr lang="en-US" sz="2000" dirty="0">
                <a:solidFill>
                  <a:schemeClr val="tx1">
                    <a:lumMod val="50000"/>
                    <a:lumOff val="50000"/>
                  </a:schemeClr>
                </a:solidFill>
                <a:latin typeface="Cordia New" panose="020B0304020202020204" pitchFamily="34" charset="-34"/>
                <a:cs typeface="Cordia New" panose="020B0304020202020204" pitchFamily="34" charset="-34"/>
              </a:rPr>
              <a:t>/</a:t>
            </a:r>
            <a:r>
              <a:rPr lang="th-TH" sz="2000" dirty="0">
                <a:solidFill>
                  <a:schemeClr val="tx1">
                    <a:lumMod val="50000"/>
                    <a:lumOff val="50000"/>
                  </a:schemeClr>
                </a:solidFill>
                <a:latin typeface="Cordia New" panose="020B0304020202020204" pitchFamily="34" charset="-34"/>
                <a:cs typeface="Cordia New" panose="020B0304020202020204" pitchFamily="34" charset="-34"/>
              </a:rPr>
              <a:t>หรือภาพด้วย</a:t>
            </a:r>
          </a:p>
          <a:p>
            <a:pPr marL="285750" indent="-285750">
              <a:buClr>
                <a:schemeClr val="bg2">
                  <a:lumMod val="25000"/>
                </a:schemeClr>
              </a:buClr>
              <a:buFont typeface="Wingdings" panose="05000000000000000000" pitchFamily="2" charset="2"/>
              <a:buChar char="Ø"/>
            </a:pPr>
            <a:r>
              <a:rPr lang="th-TH" sz="2000" dirty="0">
                <a:solidFill>
                  <a:schemeClr val="tx1">
                    <a:lumMod val="50000"/>
                    <a:lumOff val="50000"/>
                  </a:schemeClr>
                </a:solidFill>
                <a:latin typeface="Cordia New" panose="020B0304020202020204" pitchFamily="34" charset="-34"/>
                <a:cs typeface="Cordia New" panose="020B0304020202020204" pitchFamily="34" charset="-34"/>
              </a:rPr>
              <a:t>ไม่จำเป็นต้องนำข้อมูลเชิงตัวเลขมาแสดงทั้งหมด แต่ต้องนำมาแสดงบ้างในจุดที่ต้องการเน้น</a:t>
            </a:r>
          </a:p>
          <a:p>
            <a:pPr marL="285750" indent="-285750">
              <a:buClr>
                <a:schemeClr val="bg2">
                  <a:lumMod val="25000"/>
                </a:schemeClr>
              </a:buClr>
              <a:buFont typeface="Wingdings" panose="05000000000000000000" pitchFamily="2" charset="2"/>
              <a:buChar char="Ø"/>
            </a:pPr>
            <a:r>
              <a:rPr lang="th-TH" sz="2000" dirty="0">
                <a:solidFill>
                  <a:schemeClr val="tx1">
                    <a:lumMod val="50000"/>
                    <a:lumOff val="50000"/>
                  </a:schemeClr>
                </a:solidFill>
                <a:latin typeface="Cordia New" panose="020B0304020202020204" pitchFamily="34" charset="-34"/>
                <a:cs typeface="Cordia New" panose="020B0304020202020204" pitchFamily="34" charset="-34"/>
              </a:rPr>
              <a:t>การกล่าวถึงข้อมูลตัวเลข จะช่วยให้ผู้อ่านติดตามตารางหรือภาพได้ง่ายยิ่งขึ้น</a:t>
            </a:r>
          </a:p>
          <a:p>
            <a:pPr marL="285750" indent="-285750">
              <a:buClr>
                <a:schemeClr val="bg2">
                  <a:lumMod val="25000"/>
                </a:schemeClr>
              </a:buClr>
              <a:buFont typeface="Wingdings" panose="05000000000000000000" pitchFamily="2" charset="2"/>
              <a:buChar char="Ø"/>
            </a:pPr>
            <a:r>
              <a:rPr lang="th-TH" sz="2000" dirty="0">
                <a:solidFill>
                  <a:schemeClr val="tx1">
                    <a:lumMod val="50000"/>
                    <a:lumOff val="50000"/>
                  </a:schemeClr>
                </a:solidFill>
                <a:latin typeface="Cordia New" panose="020B0304020202020204" pitchFamily="34" charset="-34"/>
                <a:cs typeface="Cordia New" panose="020B0304020202020204" pitchFamily="34" charset="-34"/>
              </a:rPr>
              <a:t>เขียนอย่างมีทิศทางชี้นำให้ผู้อ่านคล้อยตามผลการทดลอง</a:t>
            </a:r>
          </a:p>
          <a:p>
            <a:pPr marL="285750" indent="-285750">
              <a:buClr>
                <a:schemeClr val="bg2">
                  <a:lumMod val="25000"/>
                </a:schemeClr>
              </a:buClr>
              <a:buFont typeface="Wingdings" panose="05000000000000000000" pitchFamily="2" charset="2"/>
              <a:buChar char="Ø"/>
            </a:pPr>
            <a:r>
              <a:rPr lang="th-TH" sz="2000" dirty="0">
                <a:solidFill>
                  <a:schemeClr val="tx1">
                    <a:lumMod val="50000"/>
                    <a:lumOff val="50000"/>
                  </a:schemeClr>
                </a:solidFill>
                <a:latin typeface="Cordia New" panose="020B0304020202020204" pitchFamily="34" charset="-34"/>
                <a:cs typeface="Cordia New" panose="020B0304020202020204" pitchFamily="34" charset="-34"/>
              </a:rPr>
              <a:t>ค่าเฉลี่ยควรมีค่า </a:t>
            </a:r>
            <a:r>
              <a:rPr lang="en-US" sz="2000" dirty="0">
                <a:solidFill>
                  <a:schemeClr val="tx1">
                    <a:lumMod val="50000"/>
                    <a:lumOff val="50000"/>
                  </a:schemeClr>
                </a:solidFill>
                <a:latin typeface="Cordia New" panose="020B0304020202020204" pitchFamily="34" charset="-34"/>
                <a:cs typeface="Cordia New" panose="020B0304020202020204" pitchFamily="34" charset="-34"/>
              </a:rPr>
              <a:t>SD </a:t>
            </a:r>
            <a:r>
              <a:rPr lang="th-TH" sz="2000" dirty="0">
                <a:solidFill>
                  <a:schemeClr val="tx1">
                    <a:lumMod val="50000"/>
                    <a:lumOff val="50000"/>
                  </a:schemeClr>
                </a:solidFill>
                <a:latin typeface="Cordia New" panose="020B0304020202020204" pitchFamily="34" charset="-34"/>
                <a:cs typeface="Cordia New" panose="020B0304020202020204" pitchFamily="34" charset="-34"/>
              </a:rPr>
              <a:t>ด้วยเสมอ</a:t>
            </a:r>
            <a:endParaRPr lang="en-US" sz="2000" dirty="0">
              <a:solidFill>
                <a:schemeClr val="tx1">
                  <a:lumMod val="50000"/>
                  <a:lumOff val="50000"/>
                </a:schemeClr>
              </a:solidFill>
              <a:latin typeface="Cordia New" panose="020B0304020202020204" pitchFamily="34" charset="-34"/>
              <a:cs typeface="Cordia New" panose="020B0304020202020204" pitchFamily="34" charset="-34"/>
            </a:endParaRPr>
          </a:p>
          <a:p>
            <a:pPr>
              <a:buClr>
                <a:schemeClr val="bg2">
                  <a:lumMod val="25000"/>
                </a:schemeClr>
              </a:buClr>
            </a:pPr>
            <a:endParaRPr lang="en-US" dirty="0">
              <a:solidFill>
                <a:schemeClr val="tx2">
                  <a:lumMod val="75000"/>
                </a:schemeClr>
              </a:solidFill>
              <a:latin typeface="Arial" pitchFamily="34" charset="0"/>
              <a:cs typeface="Arial" pitchFamily="34" charset="0"/>
            </a:endParaRPr>
          </a:p>
        </p:txBody>
      </p:sp>
      <p:sp>
        <p:nvSpPr>
          <p:cNvPr id="11" name="ตัวยึดหมายเลขภาพนิ่ง 10"/>
          <p:cNvSpPr>
            <a:spLocks noGrp="1"/>
          </p:cNvSpPr>
          <p:nvPr>
            <p:ph type="sldNum" idx="12"/>
          </p:nvPr>
        </p:nvSpPr>
        <p:spPr/>
        <p:txBody>
          <a:bodyPr/>
          <a:lstStyle/>
          <a:p>
            <a:pPr>
              <a:defRPr/>
            </a:pPr>
            <a:fld id="{5B8B9B19-1D61-4FFA-AB48-6D7BD1BC1E2C}" type="slidenum">
              <a:rPr lang="th-TH" smtClean="0"/>
              <a:pPr>
                <a:defRPr/>
              </a:pPr>
              <a:t>44</a:t>
            </a:fld>
            <a:endParaRPr lang="th-TH"/>
          </a:p>
        </p:txBody>
      </p:sp>
      <p:grpSp>
        <p:nvGrpSpPr>
          <p:cNvPr id="12" name="Group 11">
            <a:extLst>
              <a:ext uri="{FF2B5EF4-FFF2-40B4-BE49-F238E27FC236}">
                <a16:creationId xmlns:a16="http://schemas.microsoft.com/office/drawing/2014/main" id="{B9D72505-AE53-4F8F-A9D0-901F0BDFEE9D}"/>
              </a:ext>
            </a:extLst>
          </p:cNvPr>
          <p:cNvGrpSpPr/>
          <p:nvPr/>
        </p:nvGrpSpPr>
        <p:grpSpPr>
          <a:xfrm>
            <a:off x="107504" y="140567"/>
            <a:ext cx="6801473" cy="443630"/>
            <a:chOff x="366271" y="188584"/>
            <a:chExt cx="9068630" cy="591506"/>
          </a:xfrm>
        </p:grpSpPr>
        <p:cxnSp>
          <p:nvCxnSpPr>
            <p:cNvPr id="13" name="ตัวเชื่อมต่อตรง 7">
              <a:extLst>
                <a:ext uri="{FF2B5EF4-FFF2-40B4-BE49-F238E27FC236}">
                  <a16:creationId xmlns:a16="http://schemas.microsoft.com/office/drawing/2014/main" id="{5A716E52-4AFD-4207-B27D-2A075EA81709}"/>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2AC8F9E0-AC92-4FF7-AC88-D0C347875487}"/>
                </a:ext>
              </a:extLst>
            </p:cNvPr>
            <p:cNvGrpSpPr/>
            <p:nvPr/>
          </p:nvGrpSpPr>
          <p:grpSpPr>
            <a:xfrm>
              <a:off x="366271" y="188584"/>
              <a:ext cx="9068630" cy="591506"/>
              <a:chOff x="366271" y="188584"/>
              <a:chExt cx="9068630" cy="591506"/>
            </a:xfrm>
          </p:grpSpPr>
          <p:sp>
            <p:nvSpPr>
              <p:cNvPr id="15" name="TextBox 14">
                <a:extLst>
                  <a:ext uri="{FF2B5EF4-FFF2-40B4-BE49-F238E27FC236}">
                    <a16:creationId xmlns:a16="http://schemas.microsoft.com/office/drawing/2014/main" id="{1F265547-971F-45F7-99DD-1EF33880E37E}"/>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16" name="ตัวเชื่อมต่อตรง 8">
                <a:extLst>
                  <a:ext uri="{FF2B5EF4-FFF2-40B4-BE49-F238E27FC236}">
                    <a16:creationId xmlns:a16="http://schemas.microsoft.com/office/drawing/2014/main" id="{88EF821B-931D-439A-B646-AEB936EA93F1}"/>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9BC1AEBD-7574-4260-BD40-7EDFB82F21E3}"/>
                  </a:ext>
                </a:extLst>
              </p:cNvPr>
              <p:cNvGrpSpPr/>
              <p:nvPr/>
            </p:nvGrpSpPr>
            <p:grpSpPr>
              <a:xfrm>
                <a:off x="8791959" y="188584"/>
                <a:ext cx="642942" cy="591506"/>
                <a:chOff x="8723795" y="1304447"/>
                <a:chExt cx="642942" cy="591506"/>
              </a:xfrm>
            </p:grpSpPr>
            <p:pic>
              <p:nvPicPr>
                <p:cNvPr id="18" name="ตัวยึดเนื้อหา 3" descr="logo.jpg">
                  <a:extLst>
                    <a:ext uri="{FF2B5EF4-FFF2-40B4-BE49-F238E27FC236}">
                      <a16:creationId xmlns:a16="http://schemas.microsoft.com/office/drawing/2014/main" id="{2B0AFB09-21C7-4C9C-8F3D-000EBE765EC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9" name="Oval 18">
                  <a:extLst>
                    <a:ext uri="{FF2B5EF4-FFF2-40B4-BE49-F238E27FC236}">
                      <a16:creationId xmlns:a16="http://schemas.microsoft.com/office/drawing/2014/main" id="{FF2E9FDA-68AE-40BB-B325-C7FF5F31279D}"/>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
        <p:nvSpPr>
          <p:cNvPr id="20" name="Title 2">
            <a:extLst>
              <a:ext uri="{FF2B5EF4-FFF2-40B4-BE49-F238E27FC236}">
                <a16:creationId xmlns:a16="http://schemas.microsoft.com/office/drawing/2014/main" id="{A2BBD089-39D1-483B-A0B2-5FC0ACC2B7D2}"/>
              </a:ext>
            </a:extLst>
          </p:cNvPr>
          <p:cNvSpPr txBox="1">
            <a:spLocks/>
          </p:cNvSpPr>
          <p:nvPr/>
        </p:nvSpPr>
        <p:spPr>
          <a:xfrm>
            <a:off x="467544" y="865658"/>
            <a:ext cx="6268684" cy="857400"/>
          </a:xfrm>
          <a:prstGeom prst="rect">
            <a:avLst/>
          </a:prstGeom>
          <a:noFill/>
          <a:ln>
            <a:noFill/>
          </a:ln>
        </p:spPr>
        <p:txBody>
          <a:bodyPr wrap="square"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lvl="1">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2pPr>
            <a:lvl3pPr lvl="2">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3pPr>
            <a:lvl4pPr lvl="3">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4pPr>
            <a:lvl5pPr lvl="4">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5pPr>
            <a:lvl6pPr lvl="5">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6pPr>
            <a:lvl7pPr lvl="6">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7pPr>
            <a:lvl8pPr lvl="7">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8pPr>
            <a:lvl9pPr lvl="8">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9pPr>
          </a:lstStyle>
          <a:p>
            <a:r>
              <a:rPr lang="th-TH" sz="3600" b="1" dirty="0">
                <a:solidFill>
                  <a:srgbClr val="0070C0"/>
                </a:solidFill>
                <a:latin typeface="Cordia New" panose="020B0304020202020204" pitchFamily="34" charset="-34"/>
                <a:cs typeface="Cordia New" panose="020B0304020202020204" pitchFamily="34" charset="-34"/>
              </a:rPr>
              <a:t>การรายงานผล</a:t>
            </a:r>
            <a:r>
              <a:rPr lang="en-US" sz="3600" b="1" dirty="0">
                <a:solidFill>
                  <a:srgbClr val="0070C0"/>
                </a:solidFill>
                <a:latin typeface="Cordia New" panose="020B0304020202020204" pitchFamily="34" charset="-34"/>
                <a:cs typeface="Cordia New" panose="020B0304020202020204" pitchFamily="34" charset="-34"/>
              </a:rPr>
              <a:t>:</a:t>
            </a:r>
            <a:r>
              <a:rPr lang="th-TH" sz="3600" b="1" dirty="0">
                <a:solidFill>
                  <a:srgbClr val="0070C0"/>
                </a:solidFill>
                <a:latin typeface="Cordia New" panose="020B0304020202020204" pitchFamily="34" charset="-34"/>
                <a:cs typeface="Cordia New" panose="020B0304020202020204" pitchFamily="34" charset="-34"/>
              </a:rPr>
              <a:t> </a:t>
            </a:r>
            <a:endParaRPr lang="en-US" sz="6000" dirty="0">
              <a:solidFill>
                <a:schemeClr val="accent2">
                  <a:lumMod val="60000"/>
                  <a:lumOff val="40000"/>
                </a:schemeClr>
              </a:solidFill>
              <a:cs typeface="+mn-cs"/>
            </a:endParaRPr>
          </a:p>
        </p:txBody>
      </p:sp>
    </p:spTree>
    <p:extLst>
      <p:ext uri="{BB962C8B-B14F-4D97-AF65-F5344CB8AC3E}">
        <p14:creationId xmlns:p14="http://schemas.microsoft.com/office/powerpoint/2010/main" val="10777884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ตัวยึดเนื้อหา 4"/>
          <p:cNvSpPr>
            <a:spLocks noGrp="1"/>
          </p:cNvSpPr>
          <p:nvPr>
            <p:ph type="body" idx="1"/>
          </p:nvPr>
        </p:nvSpPr>
        <p:spPr>
          <a:xfrm>
            <a:off x="382336" y="2929478"/>
            <a:ext cx="5511300" cy="1525838"/>
          </a:xfrm>
        </p:spPr>
        <p:txBody>
          <a:bodyPr>
            <a:normAutofit/>
          </a:bodyPr>
          <a:lstStyle/>
          <a:p>
            <a:pPr marL="285750" indent="-285750">
              <a:buClr>
                <a:schemeClr val="bg2">
                  <a:lumMod val="25000"/>
                </a:schemeClr>
              </a:buClr>
              <a:buFont typeface="Wingdings" panose="05000000000000000000" pitchFamily="2" charset="2"/>
              <a:buChar char="§"/>
            </a:pPr>
            <a:r>
              <a:rPr lang="th-TH" dirty="0">
                <a:solidFill>
                  <a:schemeClr val="bg2">
                    <a:lumMod val="75000"/>
                  </a:schemeClr>
                </a:solidFill>
                <a:latin typeface="Cordia New" panose="020B0304020202020204" pitchFamily="34" charset="-34"/>
                <a:cs typeface="Cordia New" panose="020B0304020202020204" pitchFamily="34" charset="-34"/>
              </a:rPr>
              <a:t>ปลาที่เลี้ยงด้วยอาหารที่มีระดับโปรตีนตั้งแต่ </a:t>
            </a:r>
            <a:r>
              <a:rPr lang="en-US" dirty="0">
                <a:solidFill>
                  <a:schemeClr val="bg2">
                    <a:lumMod val="75000"/>
                  </a:schemeClr>
                </a:solidFill>
                <a:latin typeface="Cordia New" panose="020B0304020202020204" pitchFamily="34" charset="-34"/>
                <a:cs typeface="Cordia New" panose="020B0304020202020204" pitchFamily="34" charset="-34"/>
              </a:rPr>
              <a:t>20-50% </a:t>
            </a:r>
            <a:r>
              <a:rPr lang="th-TH" dirty="0">
                <a:solidFill>
                  <a:schemeClr val="bg2">
                    <a:lumMod val="75000"/>
                  </a:schemeClr>
                </a:solidFill>
                <a:latin typeface="Cordia New" panose="020B0304020202020204" pitchFamily="34" charset="-34"/>
                <a:cs typeface="Cordia New" panose="020B0304020202020204" pitchFamily="34" charset="-34"/>
              </a:rPr>
              <a:t>มีอัตรารอดไม่แตกต่างกัน โดยมีค่าในช่วง </a:t>
            </a:r>
            <a:r>
              <a:rPr lang="en-US" dirty="0">
                <a:solidFill>
                  <a:schemeClr val="bg2">
                    <a:lumMod val="75000"/>
                  </a:schemeClr>
                </a:solidFill>
                <a:latin typeface="Cordia New" panose="020B0304020202020204" pitchFamily="34" charset="-34"/>
                <a:cs typeface="Cordia New" panose="020B0304020202020204" pitchFamily="34" charset="-34"/>
              </a:rPr>
              <a:t>78.8 – 81.6% </a:t>
            </a:r>
            <a:r>
              <a:rPr lang="th-TH" dirty="0">
                <a:solidFill>
                  <a:schemeClr val="bg2">
                    <a:lumMod val="75000"/>
                  </a:schemeClr>
                </a:solidFill>
                <a:latin typeface="Cordia New" panose="020B0304020202020204" pitchFamily="34" charset="-34"/>
                <a:cs typeface="Cordia New" panose="020B0304020202020204" pitchFamily="34" charset="-34"/>
              </a:rPr>
              <a:t>แต่ระดับโปรตีนที่แตกต่างกันมีผลต่อการเจริญเติบโต โดยปลาทดลองที่ได้รับอาหารระดับโปรตีน </a:t>
            </a:r>
            <a:r>
              <a:rPr lang="en-US" dirty="0">
                <a:solidFill>
                  <a:schemeClr val="bg2">
                    <a:lumMod val="75000"/>
                  </a:schemeClr>
                </a:solidFill>
                <a:latin typeface="Cordia New" panose="020B0304020202020204" pitchFamily="34" charset="-34"/>
                <a:cs typeface="Cordia New" panose="020B0304020202020204" pitchFamily="34" charset="-34"/>
              </a:rPr>
              <a:t>30-50% </a:t>
            </a:r>
            <a:r>
              <a:rPr lang="th-TH" dirty="0">
                <a:solidFill>
                  <a:schemeClr val="bg2">
                    <a:lumMod val="75000"/>
                  </a:schemeClr>
                </a:solidFill>
                <a:latin typeface="Cordia New" panose="020B0304020202020204" pitchFamily="34" charset="-34"/>
                <a:cs typeface="Cordia New" panose="020B0304020202020204" pitchFamily="34" charset="-34"/>
              </a:rPr>
              <a:t>มีน้ำหนักสุดท้ายสูงกว่าชุดที่ได้รับอาหารโปรตีน </a:t>
            </a:r>
            <a:r>
              <a:rPr lang="en-US" dirty="0">
                <a:solidFill>
                  <a:schemeClr val="bg2">
                    <a:lumMod val="75000"/>
                  </a:schemeClr>
                </a:solidFill>
                <a:latin typeface="Cordia New" panose="020B0304020202020204" pitchFamily="34" charset="-34"/>
                <a:cs typeface="Cordia New" panose="020B0304020202020204" pitchFamily="34" charset="-34"/>
              </a:rPr>
              <a:t>20% </a:t>
            </a:r>
            <a:r>
              <a:rPr lang="th-TH" dirty="0">
                <a:solidFill>
                  <a:schemeClr val="bg2">
                    <a:lumMod val="75000"/>
                  </a:schemeClr>
                </a:solidFill>
                <a:latin typeface="Cordia New" panose="020B0304020202020204" pitchFamily="34" charset="-34"/>
                <a:cs typeface="Cordia New" panose="020B0304020202020204" pitchFamily="34" charset="-34"/>
              </a:rPr>
              <a:t>อย่างมีนัยสำคัญทางสถิติ </a:t>
            </a:r>
            <a:r>
              <a:rPr lang="en-US" dirty="0">
                <a:solidFill>
                  <a:schemeClr val="bg2">
                    <a:lumMod val="75000"/>
                  </a:schemeClr>
                </a:solidFill>
                <a:latin typeface="Cordia New" panose="020B0304020202020204" pitchFamily="34" charset="-34"/>
                <a:cs typeface="Cordia New" panose="020B0304020202020204" pitchFamily="34" charset="-34"/>
              </a:rPr>
              <a:t>(p&lt;0.05)</a:t>
            </a:r>
          </a:p>
        </p:txBody>
      </p:sp>
      <p:sp>
        <p:nvSpPr>
          <p:cNvPr id="11" name="ตัวยึดหมายเลขภาพนิ่ง 10"/>
          <p:cNvSpPr>
            <a:spLocks noGrp="1"/>
          </p:cNvSpPr>
          <p:nvPr>
            <p:ph type="sldNum" idx="12"/>
          </p:nvPr>
        </p:nvSpPr>
        <p:spPr/>
        <p:txBody>
          <a:bodyPr/>
          <a:lstStyle/>
          <a:p>
            <a:pPr>
              <a:defRPr/>
            </a:pPr>
            <a:fld id="{5B8B9B19-1D61-4FFA-AB48-6D7BD1BC1E2C}" type="slidenum">
              <a:rPr lang="th-TH" smtClean="0"/>
              <a:pPr>
                <a:defRPr/>
              </a:pPr>
              <a:t>45</a:t>
            </a:fld>
            <a:endParaRPr lang="th-TH"/>
          </a:p>
        </p:txBody>
      </p:sp>
      <p:grpSp>
        <p:nvGrpSpPr>
          <p:cNvPr id="12" name="Group 11">
            <a:extLst>
              <a:ext uri="{FF2B5EF4-FFF2-40B4-BE49-F238E27FC236}">
                <a16:creationId xmlns:a16="http://schemas.microsoft.com/office/drawing/2014/main" id="{B9D72505-AE53-4F8F-A9D0-901F0BDFEE9D}"/>
              </a:ext>
            </a:extLst>
          </p:cNvPr>
          <p:cNvGrpSpPr/>
          <p:nvPr/>
        </p:nvGrpSpPr>
        <p:grpSpPr>
          <a:xfrm>
            <a:off x="107504" y="140567"/>
            <a:ext cx="6801473" cy="443630"/>
            <a:chOff x="366271" y="188584"/>
            <a:chExt cx="9068630" cy="591506"/>
          </a:xfrm>
        </p:grpSpPr>
        <p:cxnSp>
          <p:nvCxnSpPr>
            <p:cNvPr id="13" name="ตัวเชื่อมต่อตรง 7">
              <a:extLst>
                <a:ext uri="{FF2B5EF4-FFF2-40B4-BE49-F238E27FC236}">
                  <a16:creationId xmlns:a16="http://schemas.microsoft.com/office/drawing/2014/main" id="{5A716E52-4AFD-4207-B27D-2A075EA81709}"/>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2AC8F9E0-AC92-4FF7-AC88-D0C347875487}"/>
                </a:ext>
              </a:extLst>
            </p:cNvPr>
            <p:cNvGrpSpPr/>
            <p:nvPr/>
          </p:nvGrpSpPr>
          <p:grpSpPr>
            <a:xfrm>
              <a:off x="366271" y="188584"/>
              <a:ext cx="9068630" cy="591506"/>
              <a:chOff x="366271" y="188584"/>
              <a:chExt cx="9068630" cy="591506"/>
            </a:xfrm>
          </p:grpSpPr>
          <p:sp>
            <p:nvSpPr>
              <p:cNvPr id="15" name="TextBox 14">
                <a:extLst>
                  <a:ext uri="{FF2B5EF4-FFF2-40B4-BE49-F238E27FC236}">
                    <a16:creationId xmlns:a16="http://schemas.microsoft.com/office/drawing/2014/main" id="{1F265547-971F-45F7-99DD-1EF33880E37E}"/>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16" name="ตัวเชื่อมต่อตรง 8">
                <a:extLst>
                  <a:ext uri="{FF2B5EF4-FFF2-40B4-BE49-F238E27FC236}">
                    <a16:creationId xmlns:a16="http://schemas.microsoft.com/office/drawing/2014/main" id="{88EF821B-931D-439A-B646-AEB936EA93F1}"/>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9BC1AEBD-7574-4260-BD40-7EDFB82F21E3}"/>
                  </a:ext>
                </a:extLst>
              </p:cNvPr>
              <p:cNvGrpSpPr/>
              <p:nvPr/>
            </p:nvGrpSpPr>
            <p:grpSpPr>
              <a:xfrm>
                <a:off x="8791959" y="188584"/>
                <a:ext cx="642942" cy="591506"/>
                <a:chOff x="8723795" y="1304447"/>
                <a:chExt cx="642942" cy="591506"/>
              </a:xfrm>
            </p:grpSpPr>
            <p:pic>
              <p:nvPicPr>
                <p:cNvPr id="18" name="ตัวยึดเนื้อหา 3" descr="logo.jpg">
                  <a:extLst>
                    <a:ext uri="{FF2B5EF4-FFF2-40B4-BE49-F238E27FC236}">
                      <a16:creationId xmlns:a16="http://schemas.microsoft.com/office/drawing/2014/main" id="{2B0AFB09-21C7-4C9C-8F3D-000EBE765EC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9" name="Oval 18">
                  <a:extLst>
                    <a:ext uri="{FF2B5EF4-FFF2-40B4-BE49-F238E27FC236}">
                      <a16:creationId xmlns:a16="http://schemas.microsoft.com/office/drawing/2014/main" id="{FF2E9FDA-68AE-40BB-B325-C7FF5F31279D}"/>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
        <p:nvSpPr>
          <p:cNvPr id="20" name="Title 2">
            <a:extLst>
              <a:ext uri="{FF2B5EF4-FFF2-40B4-BE49-F238E27FC236}">
                <a16:creationId xmlns:a16="http://schemas.microsoft.com/office/drawing/2014/main" id="{A2BBD089-39D1-483B-A0B2-5FC0ACC2B7D2}"/>
              </a:ext>
            </a:extLst>
          </p:cNvPr>
          <p:cNvSpPr txBox="1">
            <a:spLocks/>
          </p:cNvSpPr>
          <p:nvPr/>
        </p:nvSpPr>
        <p:spPr>
          <a:xfrm>
            <a:off x="588745" y="545152"/>
            <a:ext cx="6268684" cy="857400"/>
          </a:xfrm>
          <a:prstGeom prst="rect">
            <a:avLst/>
          </a:prstGeom>
          <a:noFill/>
          <a:ln>
            <a:noFill/>
          </a:ln>
        </p:spPr>
        <p:txBody>
          <a:bodyPr wrap="square"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lvl="1">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2pPr>
            <a:lvl3pPr lvl="2">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3pPr>
            <a:lvl4pPr lvl="3">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4pPr>
            <a:lvl5pPr lvl="4">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5pPr>
            <a:lvl6pPr lvl="5">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6pPr>
            <a:lvl7pPr lvl="6">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7pPr>
            <a:lvl8pPr lvl="7">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8pPr>
            <a:lvl9pPr lvl="8">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9pPr>
          </a:lstStyle>
          <a:p>
            <a:r>
              <a:rPr lang="th-TH" sz="3600" b="1" dirty="0">
                <a:solidFill>
                  <a:srgbClr val="0070C0"/>
                </a:solidFill>
                <a:latin typeface="Cordia New" panose="020B0304020202020204" pitchFamily="34" charset="-34"/>
                <a:cs typeface="Cordia New" panose="020B0304020202020204" pitchFamily="34" charset="-34"/>
              </a:rPr>
              <a:t>การรายงานผล</a:t>
            </a:r>
            <a:r>
              <a:rPr lang="en-US" sz="3600" b="1" dirty="0">
                <a:solidFill>
                  <a:srgbClr val="0070C0"/>
                </a:solidFill>
                <a:latin typeface="Cordia New" panose="020B0304020202020204" pitchFamily="34" charset="-34"/>
                <a:cs typeface="Cordia New" panose="020B0304020202020204" pitchFamily="34" charset="-34"/>
              </a:rPr>
              <a:t>:</a:t>
            </a:r>
            <a:r>
              <a:rPr lang="th-TH" sz="3600" b="1" dirty="0">
                <a:solidFill>
                  <a:srgbClr val="0070C0"/>
                </a:solidFill>
                <a:latin typeface="Cordia New" panose="020B0304020202020204" pitchFamily="34" charset="-34"/>
                <a:cs typeface="Cordia New" panose="020B0304020202020204" pitchFamily="34" charset="-34"/>
              </a:rPr>
              <a:t> </a:t>
            </a:r>
            <a:r>
              <a:rPr lang="th-TH" sz="3600" b="1" i="1" dirty="0">
                <a:solidFill>
                  <a:schemeClr val="bg2">
                    <a:lumMod val="60000"/>
                    <a:lumOff val="40000"/>
                  </a:schemeClr>
                </a:solidFill>
                <a:latin typeface="Cordia New" panose="020B0304020202020204" pitchFamily="34" charset="-34"/>
                <a:cs typeface="Cordia New" panose="020B0304020202020204" pitchFamily="34" charset="-34"/>
              </a:rPr>
              <a:t>ตัวอย่าง</a:t>
            </a:r>
            <a:r>
              <a:rPr lang="th-TH" sz="3600" b="1" dirty="0">
                <a:solidFill>
                  <a:srgbClr val="0070C0"/>
                </a:solidFill>
                <a:latin typeface="Cordia New" panose="020B0304020202020204" pitchFamily="34" charset="-34"/>
                <a:cs typeface="Cordia New" panose="020B0304020202020204" pitchFamily="34" charset="-34"/>
              </a:rPr>
              <a:t> </a:t>
            </a:r>
            <a:endParaRPr lang="en-US" sz="6000" dirty="0">
              <a:solidFill>
                <a:schemeClr val="accent2">
                  <a:lumMod val="60000"/>
                  <a:lumOff val="40000"/>
                </a:schemeClr>
              </a:solidFill>
              <a:cs typeface="+mn-cs"/>
            </a:endParaRPr>
          </a:p>
        </p:txBody>
      </p:sp>
      <p:graphicFrame>
        <p:nvGraphicFramePr>
          <p:cNvPr id="2" name="Table 2">
            <a:extLst>
              <a:ext uri="{FF2B5EF4-FFF2-40B4-BE49-F238E27FC236}">
                <a16:creationId xmlns:a16="http://schemas.microsoft.com/office/drawing/2014/main" id="{92A56858-9850-434A-BC84-ACFF3EB3A1C1}"/>
              </a:ext>
            </a:extLst>
          </p:cNvPr>
          <p:cNvGraphicFramePr>
            <a:graphicFrameLocks noGrp="1"/>
          </p:cNvGraphicFramePr>
          <p:nvPr>
            <p:extLst>
              <p:ext uri="{D42A27DB-BD31-4B8C-83A1-F6EECF244321}">
                <p14:modId xmlns:p14="http://schemas.microsoft.com/office/powerpoint/2010/main" val="902420234"/>
              </p:ext>
            </p:extLst>
          </p:nvPr>
        </p:nvGraphicFramePr>
        <p:xfrm>
          <a:off x="382336" y="1609755"/>
          <a:ext cx="6096000" cy="1112520"/>
        </p:xfrm>
        <a:graphic>
          <a:graphicData uri="http://schemas.openxmlformats.org/drawingml/2006/table">
            <a:tbl>
              <a:tblPr firstRow="1" bandRow="1">
                <a:tableStyleId>{3C2FFA5D-87B4-456A-9821-1D502468CF0F}</a:tableStyleId>
              </a:tblPr>
              <a:tblGrid>
                <a:gridCol w="1219200">
                  <a:extLst>
                    <a:ext uri="{9D8B030D-6E8A-4147-A177-3AD203B41FA5}">
                      <a16:colId xmlns:a16="http://schemas.microsoft.com/office/drawing/2014/main" val="1726756561"/>
                    </a:ext>
                  </a:extLst>
                </a:gridCol>
                <a:gridCol w="1219200">
                  <a:extLst>
                    <a:ext uri="{9D8B030D-6E8A-4147-A177-3AD203B41FA5}">
                      <a16:colId xmlns:a16="http://schemas.microsoft.com/office/drawing/2014/main" val="34814744"/>
                    </a:ext>
                  </a:extLst>
                </a:gridCol>
                <a:gridCol w="1219200">
                  <a:extLst>
                    <a:ext uri="{9D8B030D-6E8A-4147-A177-3AD203B41FA5}">
                      <a16:colId xmlns:a16="http://schemas.microsoft.com/office/drawing/2014/main" val="475708885"/>
                    </a:ext>
                  </a:extLst>
                </a:gridCol>
                <a:gridCol w="1219200">
                  <a:extLst>
                    <a:ext uri="{9D8B030D-6E8A-4147-A177-3AD203B41FA5}">
                      <a16:colId xmlns:a16="http://schemas.microsoft.com/office/drawing/2014/main" val="3319601216"/>
                    </a:ext>
                  </a:extLst>
                </a:gridCol>
                <a:gridCol w="1219200">
                  <a:extLst>
                    <a:ext uri="{9D8B030D-6E8A-4147-A177-3AD203B41FA5}">
                      <a16:colId xmlns:a16="http://schemas.microsoft.com/office/drawing/2014/main" val="1862210933"/>
                    </a:ext>
                  </a:extLst>
                </a:gridCol>
              </a:tblGrid>
              <a:tr h="370840">
                <a:tc>
                  <a:txBody>
                    <a:bodyPr/>
                    <a:lstStyle/>
                    <a:p>
                      <a:endParaRPr lang="en-US" sz="1800" b="1" dirty="0">
                        <a:latin typeface="Cordia New" panose="020B0304020202020204" pitchFamily="34" charset="-34"/>
                        <a:cs typeface="Cordia New" panose="020B0304020202020204" pitchFamily="34" charset="-34"/>
                      </a:endParaRPr>
                    </a:p>
                  </a:txBody>
                  <a:tcPr/>
                </a:tc>
                <a:tc>
                  <a:txBody>
                    <a:bodyPr/>
                    <a:lstStyle/>
                    <a:p>
                      <a:pPr algn="ctr"/>
                      <a:r>
                        <a:rPr lang="th-TH" sz="1800" b="1" dirty="0">
                          <a:latin typeface="Cordia New" panose="020B0304020202020204" pitchFamily="34" charset="-34"/>
                          <a:cs typeface="Cordia New" panose="020B0304020202020204" pitchFamily="34" charset="-34"/>
                        </a:rPr>
                        <a:t>โปรตีน </a:t>
                      </a:r>
                      <a:r>
                        <a:rPr lang="en-US" sz="1800" b="1" dirty="0">
                          <a:latin typeface="Cordia New" panose="020B0304020202020204" pitchFamily="34" charset="-34"/>
                          <a:cs typeface="Cordia New" panose="020B0304020202020204" pitchFamily="34" charset="-34"/>
                        </a:rPr>
                        <a:t>20%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h-TH" sz="1800" b="1" dirty="0">
                          <a:latin typeface="Cordia New" panose="020B0304020202020204" pitchFamily="34" charset="-34"/>
                          <a:cs typeface="Cordia New" panose="020B0304020202020204" pitchFamily="34" charset="-34"/>
                        </a:rPr>
                        <a:t>โปรตีน </a:t>
                      </a:r>
                      <a:r>
                        <a:rPr lang="en-US" sz="1800" b="1" dirty="0">
                          <a:latin typeface="Cordia New" panose="020B0304020202020204" pitchFamily="34" charset="-34"/>
                          <a:cs typeface="Cordia New" panose="020B0304020202020204" pitchFamily="34" charset="-34"/>
                        </a:rPr>
                        <a:t>30%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h-TH" sz="1800" b="1" dirty="0">
                          <a:latin typeface="Cordia New" panose="020B0304020202020204" pitchFamily="34" charset="-34"/>
                          <a:cs typeface="Cordia New" panose="020B0304020202020204" pitchFamily="34" charset="-34"/>
                        </a:rPr>
                        <a:t>โปรตีน </a:t>
                      </a:r>
                      <a:r>
                        <a:rPr lang="en-US" sz="1800" b="1" dirty="0">
                          <a:latin typeface="Cordia New" panose="020B0304020202020204" pitchFamily="34" charset="-34"/>
                          <a:cs typeface="Cordia New" panose="020B0304020202020204" pitchFamily="34" charset="-34"/>
                        </a:rPr>
                        <a:t>40%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h-TH" sz="1800" b="1" dirty="0">
                          <a:latin typeface="Cordia New" panose="020B0304020202020204" pitchFamily="34" charset="-34"/>
                          <a:cs typeface="Cordia New" panose="020B0304020202020204" pitchFamily="34" charset="-34"/>
                        </a:rPr>
                        <a:t>โปรตีน </a:t>
                      </a:r>
                      <a:r>
                        <a:rPr lang="en-US" sz="1800" b="1" dirty="0">
                          <a:latin typeface="Cordia New" panose="020B0304020202020204" pitchFamily="34" charset="-34"/>
                          <a:cs typeface="Cordia New" panose="020B0304020202020204" pitchFamily="34" charset="-34"/>
                        </a:rPr>
                        <a:t>50%</a:t>
                      </a:r>
                    </a:p>
                  </a:txBody>
                  <a:tcPr/>
                </a:tc>
                <a:extLst>
                  <a:ext uri="{0D108BD9-81ED-4DB2-BD59-A6C34878D82A}">
                    <a16:rowId xmlns:a16="http://schemas.microsoft.com/office/drawing/2014/main" val="3925651412"/>
                  </a:ext>
                </a:extLst>
              </a:tr>
              <a:tr h="370840">
                <a:tc>
                  <a:txBody>
                    <a:bodyPr/>
                    <a:lstStyle/>
                    <a:p>
                      <a:r>
                        <a:rPr lang="th-TH" sz="1800" b="1" dirty="0">
                          <a:latin typeface="Cordia New" panose="020B0304020202020204" pitchFamily="34" charset="-34"/>
                          <a:cs typeface="Cordia New" panose="020B0304020202020204" pitchFamily="34" charset="-34"/>
                        </a:rPr>
                        <a:t>อัตรารอด</a:t>
                      </a:r>
                      <a:endParaRPr lang="en-US" sz="1800" b="1" dirty="0">
                        <a:latin typeface="Cordia New" panose="020B0304020202020204" pitchFamily="34" charset="-34"/>
                        <a:cs typeface="Cordia New" panose="020B0304020202020204" pitchFamily="34" charset="-34"/>
                      </a:endParaRPr>
                    </a:p>
                  </a:txBody>
                  <a:tcPr/>
                </a:tc>
                <a:tc>
                  <a:txBody>
                    <a:bodyPr/>
                    <a:lstStyle/>
                    <a:p>
                      <a:pPr algn="ctr"/>
                      <a:r>
                        <a:rPr lang="en-US" sz="1800" b="1" dirty="0">
                          <a:latin typeface="Cordia New" panose="020B0304020202020204" pitchFamily="34" charset="-34"/>
                          <a:cs typeface="Cordia New" panose="020B0304020202020204" pitchFamily="34" charset="-34"/>
                        </a:rPr>
                        <a:t>78.8±3.5</a:t>
                      </a:r>
                      <a:r>
                        <a:rPr lang="en-US" sz="1800" b="1" baseline="30000" dirty="0">
                          <a:latin typeface="Cordia New" panose="020B0304020202020204" pitchFamily="34" charset="-34"/>
                          <a:cs typeface="Cordia New" panose="020B0304020202020204" pitchFamily="34" charset="-34"/>
                        </a:rPr>
                        <a:t>a</a:t>
                      </a:r>
                    </a:p>
                  </a:txBody>
                  <a:tcPr/>
                </a:tc>
                <a:tc>
                  <a:txBody>
                    <a:bodyPr/>
                    <a:lstStyle/>
                    <a:p>
                      <a:pPr algn="ctr"/>
                      <a:r>
                        <a:rPr lang="en-US" sz="1800" b="1" dirty="0">
                          <a:latin typeface="Cordia New" panose="020B0304020202020204" pitchFamily="34" charset="-34"/>
                          <a:cs typeface="Cordia New" panose="020B0304020202020204" pitchFamily="34" charset="-34"/>
                        </a:rPr>
                        <a:t>80.6±4.1</a:t>
                      </a:r>
                      <a:r>
                        <a:rPr lang="en-US" sz="1800" b="1" baseline="30000" dirty="0">
                          <a:latin typeface="Cordia New" panose="020B0304020202020204" pitchFamily="34" charset="-34"/>
                          <a:cs typeface="Cordia New" panose="020B0304020202020204" pitchFamily="34" charset="-34"/>
                        </a:rPr>
                        <a:t>a</a:t>
                      </a:r>
                      <a:endParaRPr lang="en-US" sz="1800" b="1" dirty="0">
                        <a:latin typeface="Cordia New" panose="020B0304020202020204" pitchFamily="34" charset="-34"/>
                        <a:cs typeface="Cordia New" panose="020B0304020202020204" pitchFamily="34" charset="-34"/>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Cordia New" panose="020B0304020202020204" pitchFamily="34" charset="-34"/>
                          <a:cs typeface="Cordia New" panose="020B0304020202020204" pitchFamily="34" charset="-34"/>
                        </a:rPr>
                        <a:t>81.6±5.2</a:t>
                      </a:r>
                      <a:r>
                        <a:rPr lang="en-US" sz="1800" b="1" baseline="30000" dirty="0">
                          <a:latin typeface="Cordia New" panose="020B0304020202020204" pitchFamily="34" charset="-34"/>
                          <a:cs typeface="Cordia New" panose="020B0304020202020204" pitchFamily="34" charset="-34"/>
                        </a:rPr>
                        <a:t>a</a:t>
                      </a:r>
                      <a:endParaRPr lang="en-US" sz="1800" b="1" dirty="0">
                        <a:latin typeface="Cordia New" panose="020B0304020202020204" pitchFamily="34" charset="-34"/>
                        <a:cs typeface="Cordia New" panose="020B0304020202020204" pitchFamily="34" charset="-34"/>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Cordia New" panose="020B0304020202020204" pitchFamily="34" charset="-34"/>
                          <a:cs typeface="Cordia New" panose="020B0304020202020204" pitchFamily="34" charset="-34"/>
                        </a:rPr>
                        <a:t>79.8±2.8</a:t>
                      </a:r>
                      <a:r>
                        <a:rPr lang="en-US" sz="1800" b="1" baseline="30000" dirty="0">
                          <a:latin typeface="Cordia New" panose="020B0304020202020204" pitchFamily="34" charset="-34"/>
                          <a:cs typeface="Cordia New" panose="020B0304020202020204" pitchFamily="34" charset="-34"/>
                        </a:rPr>
                        <a:t>a</a:t>
                      </a:r>
                      <a:endParaRPr lang="en-US" sz="1800" b="1" dirty="0">
                        <a:latin typeface="Cordia New" panose="020B0304020202020204" pitchFamily="34" charset="-34"/>
                        <a:cs typeface="Cordia New" panose="020B0304020202020204" pitchFamily="34" charset="-34"/>
                      </a:endParaRPr>
                    </a:p>
                  </a:txBody>
                  <a:tcPr/>
                </a:tc>
                <a:extLst>
                  <a:ext uri="{0D108BD9-81ED-4DB2-BD59-A6C34878D82A}">
                    <a16:rowId xmlns:a16="http://schemas.microsoft.com/office/drawing/2014/main" val="1735080878"/>
                  </a:ext>
                </a:extLst>
              </a:tr>
              <a:tr h="370840">
                <a:tc>
                  <a:txBody>
                    <a:bodyPr/>
                    <a:lstStyle/>
                    <a:p>
                      <a:r>
                        <a:rPr lang="th-TH" sz="1800" b="1" dirty="0">
                          <a:latin typeface="Cordia New" panose="020B0304020202020204" pitchFamily="34" charset="-34"/>
                          <a:cs typeface="Cordia New" panose="020B0304020202020204" pitchFamily="34" charset="-34"/>
                        </a:rPr>
                        <a:t>น้ำหนักสุดท้าย</a:t>
                      </a:r>
                      <a:endParaRPr lang="en-US" sz="1800" b="1" dirty="0">
                        <a:latin typeface="Cordia New" panose="020B0304020202020204" pitchFamily="34" charset="-34"/>
                        <a:cs typeface="Cordia New" panose="020B0304020202020204" pitchFamily="34" charset="-34"/>
                      </a:endParaRPr>
                    </a:p>
                  </a:txBody>
                  <a:tcPr/>
                </a:tc>
                <a:tc>
                  <a:txBody>
                    <a:bodyPr/>
                    <a:lstStyle/>
                    <a:p>
                      <a:pPr algn="ctr"/>
                      <a:r>
                        <a:rPr lang="en-US" sz="1800" b="1" dirty="0">
                          <a:latin typeface="Cordia New" panose="020B0304020202020204" pitchFamily="34" charset="-34"/>
                          <a:cs typeface="Cordia New" panose="020B0304020202020204" pitchFamily="34" charset="-34"/>
                        </a:rPr>
                        <a:t>150.9±12.3</a:t>
                      </a:r>
                      <a:r>
                        <a:rPr lang="en-US" sz="1800" b="1" baseline="30000" dirty="0">
                          <a:solidFill>
                            <a:srgbClr val="FF0000"/>
                          </a:solidFill>
                          <a:latin typeface="Cordia New" panose="020B0304020202020204" pitchFamily="34" charset="-34"/>
                          <a:cs typeface="Cordia New" panose="020B0304020202020204" pitchFamily="34" charset="-34"/>
                        </a:rPr>
                        <a:t>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Cordia New" panose="020B0304020202020204" pitchFamily="34" charset="-34"/>
                          <a:cs typeface="Cordia New" panose="020B0304020202020204" pitchFamily="34" charset="-34"/>
                        </a:rPr>
                        <a:t>165.7±10.4</a:t>
                      </a:r>
                      <a:r>
                        <a:rPr lang="en-US" sz="1800" b="1" baseline="30000" dirty="0">
                          <a:latin typeface="Cordia New" panose="020B0304020202020204" pitchFamily="34" charset="-34"/>
                          <a:cs typeface="Cordia New" panose="020B0304020202020204" pitchFamily="34" charset="-34"/>
                        </a:rPr>
                        <a:t>a</a:t>
                      </a:r>
                      <a:endParaRPr lang="en-US" sz="1800" b="1" dirty="0">
                        <a:latin typeface="Cordia New" panose="020B0304020202020204" pitchFamily="34" charset="-34"/>
                        <a:cs typeface="Cordia New" panose="020B0304020202020204" pitchFamily="34" charset="-34"/>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Cordia New" panose="020B0304020202020204" pitchFamily="34" charset="-34"/>
                          <a:cs typeface="Cordia New" panose="020B0304020202020204" pitchFamily="34" charset="-34"/>
                        </a:rPr>
                        <a:t>164.9±9.3</a:t>
                      </a:r>
                      <a:r>
                        <a:rPr lang="en-US" sz="1800" b="1" baseline="30000" dirty="0">
                          <a:latin typeface="Cordia New" panose="020B0304020202020204" pitchFamily="34" charset="-34"/>
                          <a:cs typeface="Cordia New" panose="020B0304020202020204" pitchFamily="34" charset="-34"/>
                        </a:rPr>
                        <a:t>a</a:t>
                      </a:r>
                      <a:endParaRPr lang="en-US" sz="1800" b="1" dirty="0">
                        <a:latin typeface="Cordia New" panose="020B0304020202020204" pitchFamily="34" charset="-34"/>
                        <a:cs typeface="Cordia New" panose="020B0304020202020204" pitchFamily="34" charset="-34"/>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Cordia New" panose="020B0304020202020204" pitchFamily="34" charset="-34"/>
                          <a:cs typeface="Cordia New" panose="020B0304020202020204" pitchFamily="34" charset="-34"/>
                        </a:rPr>
                        <a:t>166.6±11.1</a:t>
                      </a:r>
                      <a:r>
                        <a:rPr lang="en-US" sz="1800" b="1" baseline="30000" dirty="0">
                          <a:latin typeface="Cordia New" panose="020B0304020202020204" pitchFamily="34" charset="-34"/>
                          <a:cs typeface="Cordia New" panose="020B0304020202020204" pitchFamily="34" charset="-34"/>
                        </a:rPr>
                        <a:t>a</a:t>
                      </a:r>
                      <a:endParaRPr lang="en-US" sz="1800" b="1" dirty="0">
                        <a:latin typeface="Cordia New" panose="020B0304020202020204" pitchFamily="34" charset="-34"/>
                        <a:cs typeface="Cordia New" panose="020B0304020202020204" pitchFamily="34" charset="-34"/>
                      </a:endParaRPr>
                    </a:p>
                  </a:txBody>
                  <a:tcPr/>
                </a:tc>
                <a:extLst>
                  <a:ext uri="{0D108BD9-81ED-4DB2-BD59-A6C34878D82A}">
                    <a16:rowId xmlns:a16="http://schemas.microsoft.com/office/drawing/2014/main" val="1749057917"/>
                  </a:ext>
                </a:extLst>
              </a:tr>
            </a:tbl>
          </a:graphicData>
        </a:graphic>
      </p:graphicFrame>
    </p:spTree>
    <p:extLst>
      <p:ext uri="{BB962C8B-B14F-4D97-AF65-F5344CB8AC3E}">
        <p14:creationId xmlns:p14="http://schemas.microsoft.com/office/powerpoint/2010/main" val="32356202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ตัวยึดหมายเลขภาพนิ่ง 10"/>
          <p:cNvSpPr>
            <a:spLocks noGrp="1"/>
          </p:cNvSpPr>
          <p:nvPr>
            <p:ph type="sldNum" idx="12"/>
          </p:nvPr>
        </p:nvSpPr>
        <p:spPr/>
        <p:txBody>
          <a:bodyPr/>
          <a:lstStyle/>
          <a:p>
            <a:pPr>
              <a:defRPr/>
            </a:pPr>
            <a:fld id="{5B8B9B19-1D61-4FFA-AB48-6D7BD1BC1E2C}" type="slidenum">
              <a:rPr lang="th-TH" smtClean="0"/>
              <a:pPr>
                <a:defRPr/>
              </a:pPr>
              <a:t>46</a:t>
            </a:fld>
            <a:endParaRPr lang="th-TH"/>
          </a:p>
        </p:txBody>
      </p:sp>
      <p:grpSp>
        <p:nvGrpSpPr>
          <p:cNvPr id="12" name="Group 11">
            <a:extLst>
              <a:ext uri="{FF2B5EF4-FFF2-40B4-BE49-F238E27FC236}">
                <a16:creationId xmlns:a16="http://schemas.microsoft.com/office/drawing/2014/main" id="{2DAAD0AD-07F9-4B37-962A-A4FC04844877}"/>
              </a:ext>
            </a:extLst>
          </p:cNvPr>
          <p:cNvGrpSpPr/>
          <p:nvPr/>
        </p:nvGrpSpPr>
        <p:grpSpPr>
          <a:xfrm>
            <a:off x="152907" y="197473"/>
            <a:ext cx="6801473" cy="443630"/>
            <a:chOff x="366271" y="188584"/>
            <a:chExt cx="9068630" cy="591506"/>
          </a:xfrm>
        </p:grpSpPr>
        <p:cxnSp>
          <p:nvCxnSpPr>
            <p:cNvPr id="13" name="ตัวเชื่อมต่อตรง 7">
              <a:extLst>
                <a:ext uri="{FF2B5EF4-FFF2-40B4-BE49-F238E27FC236}">
                  <a16:creationId xmlns:a16="http://schemas.microsoft.com/office/drawing/2014/main" id="{F2A4E567-F75A-436A-AA7D-8DB2DD82037A}"/>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1CC3D7D8-68CC-4BFE-8DB1-6CCE1DF1022A}"/>
                </a:ext>
              </a:extLst>
            </p:cNvPr>
            <p:cNvGrpSpPr/>
            <p:nvPr/>
          </p:nvGrpSpPr>
          <p:grpSpPr>
            <a:xfrm>
              <a:off x="366271" y="188584"/>
              <a:ext cx="9068630" cy="591506"/>
              <a:chOff x="366271" y="188584"/>
              <a:chExt cx="9068630" cy="591506"/>
            </a:xfrm>
          </p:grpSpPr>
          <p:sp>
            <p:nvSpPr>
              <p:cNvPr id="15" name="TextBox 14">
                <a:extLst>
                  <a:ext uri="{FF2B5EF4-FFF2-40B4-BE49-F238E27FC236}">
                    <a16:creationId xmlns:a16="http://schemas.microsoft.com/office/drawing/2014/main" id="{60A48345-7F2C-483F-A7AA-AB11E2C9B4F0}"/>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16" name="ตัวเชื่อมต่อตรง 8">
                <a:extLst>
                  <a:ext uri="{FF2B5EF4-FFF2-40B4-BE49-F238E27FC236}">
                    <a16:creationId xmlns:a16="http://schemas.microsoft.com/office/drawing/2014/main" id="{216C6E26-44B9-49D6-9FAD-13095A71B5B8}"/>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93F607A0-285F-4819-B119-2F84586B2591}"/>
                  </a:ext>
                </a:extLst>
              </p:cNvPr>
              <p:cNvGrpSpPr/>
              <p:nvPr/>
            </p:nvGrpSpPr>
            <p:grpSpPr>
              <a:xfrm>
                <a:off x="8791959" y="188584"/>
                <a:ext cx="642942" cy="591506"/>
                <a:chOff x="8723795" y="1304447"/>
                <a:chExt cx="642942" cy="591506"/>
              </a:xfrm>
            </p:grpSpPr>
            <p:pic>
              <p:nvPicPr>
                <p:cNvPr id="18" name="ตัวยึดเนื้อหา 3" descr="logo.jpg">
                  <a:extLst>
                    <a:ext uri="{FF2B5EF4-FFF2-40B4-BE49-F238E27FC236}">
                      <a16:creationId xmlns:a16="http://schemas.microsoft.com/office/drawing/2014/main" id="{A082B9E8-A6C5-4CC0-997C-3F74D53B7E0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9" name="Oval 18">
                  <a:extLst>
                    <a:ext uri="{FF2B5EF4-FFF2-40B4-BE49-F238E27FC236}">
                      <a16:creationId xmlns:a16="http://schemas.microsoft.com/office/drawing/2014/main" id="{567671D3-FCBA-4744-AF7C-1E52BC06BA15}"/>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
        <p:nvSpPr>
          <p:cNvPr id="10" name="TextBox 9">
            <a:extLst>
              <a:ext uri="{FF2B5EF4-FFF2-40B4-BE49-F238E27FC236}">
                <a16:creationId xmlns:a16="http://schemas.microsoft.com/office/drawing/2014/main" id="{BDC21CE5-FA10-4E58-B553-42722DB5A589}"/>
              </a:ext>
            </a:extLst>
          </p:cNvPr>
          <p:cNvSpPr txBox="1"/>
          <p:nvPr/>
        </p:nvSpPr>
        <p:spPr>
          <a:xfrm>
            <a:off x="434183" y="1554769"/>
            <a:ext cx="6172200" cy="646331"/>
          </a:xfrm>
          <a:prstGeom prst="rect">
            <a:avLst/>
          </a:prstGeom>
          <a:noFill/>
        </p:spPr>
        <p:txBody>
          <a:bodyPr wrap="square" rtlCol="0">
            <a:spAutoFit/>
          </a:bodyPr>
          <a:lstStyle/>
          <a:p>
            <a:r>
              <a:rPr lang="th-TH" sz="1800" b="1" i="1" dirty="0">
                <a:solidFill>
                  <a:schemeClr val="accent2">
                    <a:lumMod val="50000"/>
                  </a:schemeClr>
                </a:solidFill>
                <a:latin typeface="Cordia New" panose="020B0304020202020204" pitchFamily="34" charset="-34"/>
                <a:cs typeface="Cordia New" panose="020B0304020202020204" pitchFamily="34" charset="-34"/>
              </a:rPr>
              <a:t>การทดลองใช้สมุนไพร</a:t>
            </a:r>
            <a:r>
              <a:rPr lang="en-US" sz="1800" b="1" i="1" dirty="0">
                <a:solidFill>
                  <a:schemeClr val="accent2">
                    <a:lumMod val="50000"/>
                  </a:schemeClr>
                </a:solidFill>
                <a:latin typeface="Cordia New" panose="020B0304020202020204" pitchFamily="34" charset="-34"/>
                <a:cs typeface="Cordia New" panose="020B0304020202020204" pitchFamily="34" charset="-34"/>
              </a:rPr>
              <a:t> X </a:t>
            </a:r>
            <a:r>
              <a:rPr lang="th-TH" sz="1800" b="1" i="1" dirty="0">
                <a:solidFill>
                  <a:schemeClr val="accent2">
                    <a:lumMod val="50000"/>
                  </a:schemeClr>
                </a:solidFill>
                <a:latin typeface="Cordia New" panose="020B0304020202020204" pitchFamily="34" charset="-34"/>
                <a:cs typeface="Cordia New" panose="020B0304020202020204" pitchFamily="34" charset="-34"/>
              </a:rPr>
              <a:t>ผสมกับอาหารปลาที่อัตรา</a:t>
            </a:r>
            <a:r>
              <a:rPr lang="en-US" sz="1800" b="1" i="1" dirty="0">
                <a:solidFill>
                  <a:schemeClr val="accent2">
                    <a:lumMod val="50000"/>
                  </a:schemeClr>
                </a:solidFill>
                <a:latin typeface="Cordia New" panose="020B0304020202020204" pitchFamily="34" charset="-34"/>
                <a:cs typeface="Cordia New" panose="020B0304020202020204" pitchFamily="34" charset="-34"/>
              </a:rPr>
              <a:t> 0, 0.5, 1.0 </a:t>
            </a:r>
            <a:r>
              <a:rPr lang="th-TH" sz="1800" b="1" i="1" dirty="0">
                <a:solidFill>
                  <a:schemeClr val="accent2">
                    <a:lumMod val="50000"/>
                  </a:schemeClr>
                </a:solidFill>
                <a:latin typeface="Cordia New" panose="020B0304020202020204" pitchFamily="34" charset="-34"/>
                <a:cs typeface="Cordia New" panose="020B0304020202020204" pitchFamily="34" charset="-34"/>
              </a:rPr>
              <a:t>และ</a:t>
            </a:r>
            <a:r>
              <a:rPr lang="en-US" sz="1800" b="1" i="1" dirty="0">
                <a:solidFill>
                  <a:schemeClr val="accent2">
                    <a:lumMod val="50000"/>
                  </a:schemeClr>
                </a:solidFill>
                <a:latin typeface="Cordia New" panose="020B0304020202020204" pitchFamily="34" charset="-34"/>
                <a:cs typeface="Cordia New" panose="020B0304020202020204" pitchFamily="34" charset="-34"/>
              </a:rPr>
              <a:t> 1.5 mg/kg </a:t>
            </a:r>
            <a:r>
              <a:rPr lang="th-TH" sz="1800" b="1" i="1" dirty="0">
                <a:solidFill>
                  <a:schemeClr val="accent2">
                    <a:lumMod val="50000"/>
                  </a:schemeClr>
                </a:solidFill>
                <a:latin typeface="Cordia New" panose="020B0304020202020204" pitchFamily="34" charset="-34"/>
                <a:cs typeface="Cordia New" panose="020B0304020202020204" pitchFamily="34" charset="-34"/>
              </a:rPr>
              <a:t>เพื่อเพิ่มภูมิคุ้มกันและการเจริญเติบโตของกุ้ง</a:t>
            </a:r>
            <a:endParaRPr lang="en-US" sz="1800" b="1" i="1" dirty="0">
              <a:solidFill>
                <a:schemeClr val="accent2">
                  <a:lumMod val="50000"/>
                </a:schemeClr>
              </a:solidFill>
              <a:latin typeface="Cordia New" panose="020B0304020202020204" pitchFamily="34" charset="-34"/>
              <a:cs typeface="Cordia New" panose="020B0304020202020204" pitchFamily="34" charset="-34"/>
            </a:endParaRPr>
          </a:p>
        </p:txBody>
      </p:sp>
      <p:grpSp>
        <p:nvGrpSpPr>
          <p:cNvPr id="2" name="Group 1">
            <a:extLst>
              <a:ext uri="{FF2B5EF4-FFF2-40B4-BE49-F238E27FC236}">
                <a16:creationId xmlns:a16="http://schemas.microsoft.com/office/drawing/2014/main" id="{FABF2B95-A1A3-4323-AB7F-F04913997020}"/>
              </a:ext>
            </a:extLst>
          </p:cNvPr>
          <p:cNvGrpSpPr/>
          <p:nvPr/>
        </p:nvGrpSpPr>
        <p:grpSpPr>
          <a:xfrm>
            <a:off x="606842" y="2186605"/>
            <a:ext cx="6226757" cy="1623312"/>
            <a:chOff x="412987" y="3247140"/>
            <a:chExt cx="6226757" cy="1623312"/>
          </a:xfrm>
        </p:grpSpPr>
        <p:graphicFrame>
          <p:nvGraphicFramePr>
            <p:cNvPr id="21" name="Chart 20">
              <a:extLst>
                <a:ext uri="{FF2B5EF4-FFF2-40B4-BE49-F238E27FC236}">
                  <a16:creationId xmlns:a16="http://schemas.microsoft.com/office/drawing/2014/main" id="{821AF3CB-F6F5-4DE3-A2CB-D3AAB54EEBEA}"/>
                </a:ext>
              </a:extLst>
            </p:cNvPr>
            <p:cNvGraphicFramePr>
              <a:graphicFrameLocks/>
            </p:cNvGraphicFramePr>
            <p:nvPr>
              <p:extLst>
                <p:ext uri="{D42A27DB-BD31-4B8C-83A1-F6EECF244321}">
                  <p14:modId xmlns:p14="http://schemas.microsoft.com/office/powerpoint/2010/main" val="2520863133"/>
                </p:ext>
              </p:extLst>
            </p:nvPr>
          </p:nvGraphicFramePr>
          <p:xfrm>
            <a:off x="412987" y="3247140"/>
            <a:ext cx="3040055" cy="162331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Chart 22">
              <a:extLst>
                <a:ext uri="{FF2B5EF4-FFF2-40B4-BE49-F238E27FC236}">
                  <a16:creationId xmlns:a16="http://schemas.microsoft.com/office/drawing/2014/main" id="{93460554-3F76-453D-8DA8-DB34CF01C367}"/>
                </a:ext>
              </a:extLst>
            </p:cNvPr>
            <p:cNvGraphicFramePr>
              <a:graphicFrameLocks/>
            </p:cNvGraphicFramePr>
            <p:nvPr>
              <p:extLst>
                <p:ext uri="{D42A27DB-BD31-4B8C-83A1-F6EECF244321}">
                  <p14:modId xmlns:p14="http://schemas.microsoft.com/office/powerpoint/2010/main" val="2149133054"/>
                </p:ext>
              </p:extLst>
            </p:nvPr>
          </p:nvGraphicFramePr>
          <p:xfrm>
            <a:off x="3599689" y="3247140"/>
            <a:ext cx="3040055" cy="1623312"/>
          </p:xfrm>
          <a:graphic>
            <a:graphicData uri="http://schemas.openxmlformats.org/drawingml/2006/chart">
              <c:chart xmlns:c="http://schemas.openxmlformats.org/drawingml/2006/chart" xmlns:r="http://schemas.openxmlformats.org/officeDocument/2006/relationships" r:id="rId6"/>
            </a:graphicData>
          </a:graphic>
        </p:graphicFrame>
        <p:grpSp>
          <p:nvGrpSpPr>
            <p:cNvPr id="22" name="Group 21">
              <a:extLst>
                <a:ext uri="{FF2B5EF4-FFF2-40B4-BE49-F238E27FC236}">
                  <a16:creationId xmlns:a16="http://schemas.microsoft.com/office/drawing/2014/main" id="{4012045A-2ACC-4C9A-841B-95C81E209A2A}"/>
                </a:ext>
              </a:extLst>
            </p:cNvPr>
            <p:cNvGrpSpPr/>
            <p:nvPr/>
          </p:nvGrpSpPr>
          <p:grpSpPr>
            <a:xfrm>
              <a:off x="921018" y="3624832"/>
              <a:ext cx="2426846" cy="492398"/>
              <a:chOff x="921018" y="3624832"/>
              <a:chExt cx="2426846" cy="492398"/>
            </a:xfrm>
          </p:grpSpPr>
          <p:sp>
            <p:nvSpPr>
              <p:cNvPr id="20" name="TextBox 19">
                <a:extLst>
                  <a:ext uri="{FF2B5EF4-FFF2-40B4-BE49-F238E27FC236}">
                    <a16:creationId xmlns:a16="http://schemas.microsoft.com/office/drawing/2014/main" id="{4A8BF7B7-8127-46C8-979F-CB99033A213E}"/>
                  </a:ext>
                </a:extLst>
              </p:cNvPr>
              <p:cNvSpPr txBox="1"/>
              <p:nvPr/>
            </p:nvSpPr>
            <p:spPr>
              <a:xfrm>
                <a:off x="921018" y="3795886"/>
                <a:ext cx="236785" cy="307777"/>
              </a:xfrm>
              <a:prstGeom prst="rect">
                <a:avLst/>
              </a:prstGeom>
              <a:noFill/>
            </p:spPr>
            <p:txBody>
              <a:bodyPr wrap="square" rtlCol="0">
                <a:spAutoFit/>
              </a:bodyPr>
              <a:lstStyle/>
              <a:p>
                <a:r>
                  <a:rPr lang="en-US" dirty="0"/>
                  <a:t>c</a:t>
                </a:r>
              </a:p>
            </p:txBody>
          </p:sp>
          <p:sp>
            <p:nvSpPr>
              <p:cNvPr id="24" name="TextBox 23">
                <a:extLst>
                  <a:ext uri="{FF2B5EF4-FFF2-40B4-BE49-F238E27FC236}">
                    <a16:creationId xmlns:a16="http://schemas.microsoft.com/office/drawing/2014/main" id="{9382F69E-C7B1-43C4-B971-DE88E4D9EC05}"/>
                  </a:ext>
                </a:extLst>
              </p:cNvPr>
              <p:cNvSpPr txBox="1"/>
              <p:nvPr/>
            </p:nvSpPr>
            <p:spPr>
              <a:xfrm>
                <a:off x="1547664" y="3655565"/>
                <a:ext cx="432048" cy="307777"/>
              </a:xfrm>
              <a:prstGeom prst="rect">
                <a:avLst/>
              </a:prstGeom>
              <a:noFill/>
            </p:spPr>
            <p:txBody>
              <a:bodyPr wrap="square" rtlCol="0">
                <a:spAutoFit/>
              </a:bodyPr>
              <a:lstStyle/>
              <a:p>
                <a:r>
                  <a:rPr lang="en-US" dirty="0"/>
                  <a:t>ab</a:t>
                </a:r>
              </a:p>
            </p:txBody>
          </p:sp>
          <p:sp>
            <p:nvSpPr>
              <p:cNvPr id="25" name="TextBox 24">
                <a:extLst>
                  <a:ext uri="{FF2B5EF4-FFF2-40B4-BE49-F238E27FC236}">
                    <a16:creationId xmlns:a16="http://schemas.microsoft.com/office/drawing/2014/main" id="{9ADC1A6C-7C05-459E-9C0C-7209E8120A37}"/>
                  </a:ext>
                </a:extLst>
              </p:cNvPr>
              <p:cNvSpPr txBox="1"/>
              <p:nvPr/>
            </p:nvSpPr>
            <p:spPr>
              <a:xfrm>
                <a:off x="2289624" y="3624832"/>
                <a:ext cx="236785" cy="307777"/>
              </a:xfrm>
              <a:prstGeom prst="rect">
                <a:avLst/>
              </a:prstGeom>
              <a:noFill/>
            </p:spPr>
            <p:txBody>
              <a:bodyPr wrap="square" rtlCol="0">
                <a:spAutoFit/>
              </a:bodyPr>
              <a:lstStyle/>
              <a:p>
                <a:r>
                  <a:rPr lang="en-US" dirty="0"/>
                  <a:t>a</a:t>
                </a:r>
              </a:p>
            </p:txBody>
          </p:sp>
          <p:sp>
            <p:nvSpPr>
              <p:cNvPr id="26" name="TextBox 25">
                <a:extLst>
                  <a:ext uri="{FF2B5EF4-FFF2-40B4-BE49-F238E27FC236}">
                    <a16:creationId xmlns:a16="http://schemas.microsoft.com/office/drawing/2014/main" id="{1FD3972D-31E2-41C9-8952-55631821B717}"/>
                  </a:ext>
                </a:extLst>
              </p:cNvPr>
              <p:cNvSpPr txBox="1"/>
              <p:nvPr/>
            </p:nvSpPr>
            <p:spPr>
              <a:xfrm>
                <a:off x="2915816" y="3809453"/>
                <a:ext cx="432048" cy="307777"/>
              </a:xfrm>
              <a:prstGeom prst="rect">
                <a:avLst/>
              </a:prstGeom>
              <a:noFill/>
            </p:spPr>
            <p:txBody>
              <a:bodyPr wrap="square" rtlCol="0">
                <a:spAutoFit/>
              </a:bodyPr>
              <a:lstStyle/>
              <a:p>
                <a:r>
                  <a:rPr lang="en-US" dirty="0" err="1"/>
                  <a:t>bc</a:t>
                </a:r>
                <a:endParaRPr lang="en-US" dirty="0"/>
              </a:p>
            </p:txBody>
          </p:sp>
        </p:grpSp>
        <p:sp>
          <p:nvSpPr>
            <p:cNvPr id="28" name="TextBox 27">
              <a:extLst>
                <a:ext uri="{FF2B5EF4-FFF2-40B4-BE49-F238E27FC236}">
                  <a16:creationId xmlns:a16="http://schemas.microsoft.com/office/drawing/2014/main" id="{CB93B508-9E18-4A51-965F-AB1222B4AD4A}"/>
                </a:ext>
              </a:extLst>
            </p:cNvPr>
            <p:cNvSpPr txBox="1"/>
            <p:nvPr/>
          </p:nvSpPr>
          <p:spPr>
            <a:xfrm>
              <a:off x="4095263" y="4058795"/>
              <a:ext cx="236785" cy="307777"/>
            </a:xfrm>
            <a:prstGeom prst="rect">
              <a:avLst/>
            </a:prstGeom>
            <a:noFill/>
          </p:spPr>
          <p:txBody>
            <a:bodyPr wrap="square" rtlCol="0">
              <a:spAutoFit/>
            </a:bodyPr>
            <a:lstStyle/>
            <a:p>
              <a:r>
                <a:rPr lang="en-US" dirty="0"/>
                <a:t>d</a:t>
              </a:r>
            </a:p>
          </p:txBody>
        </p:sp>
        <p:sp>
          <p:nvSpPr>
            <p:cNvPr id="29" name="TextBox 28">
              <a:extLst>
                <a:ext uri="{FF2B5EF4-FFF2-40B4-BE49-F238E27FC236}">
                  <a16:creationId xmlns:a16="http://schemas.microsoft.com/office/drawing/2014/main" id="{5377EC36-CAFA-4EF6-A792-FAF4215B0A8C}"/>
                </a:ext>
              </a:extLst>
            </p:cNvPr>
            <p:cNvSpPr txBox="1"/>
            <p:nvPr/>
          </p:nvSpPr>
          <p:spPr>
            <a:xfrm>
              <a:off x="4739487" y="3684457"/>
              <a:ext cx="432048" cy="307777"/>
            </a:xfrm>
            <a:prstGeom prst="rect">
              <a:avLst/>
            </a:prstGeom>
            <a:noFill/>
          </p:spPr>
          <p:txBody>
            <a:bodyPr wrap="square" rtlCol="0">
              <a:spAutoFit/>
            </a:bodyPr>
            <a:lstStyle/>
            <a:p>
              <a:r>
                <a:rPr lang="en-US" dirty="0"/>
                <a:t>b</a:t>
              </a:r>
            </a:p>
          </p:txBody>
        </p:sp>
        <p:sp>
          <p:nvSpPr>
            <p:cNvPr id="30" name="TextBox 29">
              <a:extLst>
                <a:ext uri="{FF2B5EF4-FFF2-40B4-BE49-F238E27FC236}">
                  <a16:creationId xmlns:a16="http://schemas.microsoft.com/office/drawing/2014/main" id="{5AA33D21-7626-4F5E-9F49-A696316D5BB3}"/>
                </a:ext>
              </a:extLst>
            </p:cNvPr>
            <p:cNvSpPr txBox="1"/>
            <p:nvPr/>
          </p:nvSpPr>
          <p:spPr>
            <a:xfrm>
              <a:off x="5366238" y="3618865"/>
              <a:ext cx="236785" cy="307777"/>
            </a:xfrm>
            <a:prstGeom prst="rect">
              <a:avLst/>
            </a:prstGeom>
            <a:noFill/>
          </p:spPr>
          <p:txBody>
            <a:bodyPr wrap="square" rtlCol="0">
              <a:spAutoFit/>
            </a:bodyPr>
            <a:lstStyle/>
            <a:p>
              <a:r>
                <a:rPr lang="en-US" dirty="0"/>
                <a:t>a</a:t>
              </a:r>
            </a:p>
          </p:txBody>
        </p:sp>
        <p:sp>
          <p:nvSpPr>
            <p:cNvPr id="31" name="TextBox 30">
              <a:extLst>
                <a:ext uri="{FF2B5EF4-FFF2-40B4-BE49-F238E27FC236}">
                  <a16:creationId xmlns:a16="http://schemas.microsoft.com/office/drawing/2014/main" id="{567A77BE-922A-43CE-8B02-E918CC362D74}"/>
                </a:ext>
              </a:extLst>
            </p:cNvPr>
            <p:cNvSpPr txBox="1"/>
            <p:nvPr/>
          </p:nvSpPr>
          <p:spPr>
            <a:xfrm>
              <a:off x="6012160" y="3838345"/>
              <a:ext cx="432048" cy="307777"/>
            </a:xfrm>
            <a:prstGeom prst="rect">
              <a:avLst/>
            </a:prstGeom>
            <a:noFill/>
          </p:spPr>
          <p:txBody>
            <a:bodyPr wrap="square" rtlCol="0">
              <a:spAutoFit/>
            </a:bodyPr>
            <a:lstStyle/>
            <a:p>
              <a:r>
                <a:rPr lang="en-US" dirty="0"/>
                <a:t>c</a:t>
              </a:r>
            </a:p>
          </p:txBody>
        </p:sp>
      </p:grpSp>
      <p:sp>
        <p:nvSpPr>
          <p:cNvPr id="3" name="TextBox 2">
            <a:extLst>
              <a:ext uri="{FF2B5EF4-FFF2-40B4-BE49-F238E27FC236}">
                <a16:creationId xmlns:a16="http://schemas.microsoft.com/office/drawing/2014/main" id="{37CFA813-B520-40CF-8B34-A53567F0B10E}"/>
              </a:ext>
            </a:extLst>
          </p:cNvPr>
          <p:cNvSpPr txBox="1"/>
          <p:nvPr/>
        </p:nvSpPr>
        <p:spPr>
          <a:xfrm>
            <a:off x="633679" y="780207"/>
            <a:ext cx="5688632" cy="400110"/>
          </a:xfrm>
          <a:prstGeom prst="rect">
            <a:avLst/>
          </a:prstGeom>
          <a:noFill/>
        </p:spPr>
        <p:txBody>
          <a:bodyPr wrap="square" rtlCol="0">
            <a:spAutoFit/>
          </a:bodyPr>
          <a:lstStyle/>
          <a:p>
            <a:pPr marL="285750" indent="-285750">
              <a:buFont typeface="Wingdings" panose="05000000000000000000" pitchFamily="2" charset="2"/>
              <a:buChar char="Ø"/>
            </a:pPr>
            <a:r>
              <a:rPr lang="th-TH" sz="2000" b="1" dirty="0">
                <a:latin typeface="Cordia New" panose="020B0304020202020204" pitchFamily="34" charset="-34"/>
                <a:cs typeface="Cordia New" panose="020B0304020202020204" pitchFamily="34" charset="-34"/>
              </a:rPr>
              <a:t>กล่าวถึงผลให้ครบถ้วน ไม่ลืมที่จะกล่าวถึงแนวโน้มที่สังเกตเห็น</a:t>
            </a:r>
            <a:endParaRPr lang="en-US" sz="1600" b="1" dirty="0">
              <a:latin typeface="Cordia New" panose="020B0304020202020204" pitchFamily="34" charset="-34"/>
              <a:cs typeface="Cordia New" panose="020B0304020202020204" pitchFamily="34" charset="-34"/>
            </a:endParaRPr>
          </a:p>
        </p:txBody>
      </p:sp>
      <p:sp>
        <p:nvSpPr>
          <p:cNvPr id="4" name="TextBox 3">
            <a:extLst>
              <a:ext uri="{FF2B5EF4-FFF2-40B4-BE49-F238E27FC236}">
                <a16:creationId xmlns:a16="http://schemas.microsoft.com/office/drawing/2014/main" id="{8935BD87-FF83-4D4B-89DE-E476C8F32EC5}"/>
              </a:ext>
            </a:extLst>
          </p:cNvPr>
          <p:cNvSpPr txBox="1"/>
          <p:nvPr/>
        </p:nvSpPr>
        <p:spPr>
          <a:xfrm>
            <a:off x="2800203" y="1129303"/>
            <a:ext cx="1440160" cy="461665"/>
          </a:xfrm>
          <a:prstGeom prst="rect">
            <a:avLst/>
          </a:prstGeom>
          <a:noFill/>
        </p:spPr>
        <p:txBody>
          <a:bodyPr wrap="square" rtlCol="0">
            <a:spAutoFit/>
          </a:bodyPr>
          <a:lstStyle/>
          <a:p>
            <a:r>
              <a:rPr lang="th-TH" sz="2400" b="1" dirty="0">
                <a:solidFill>
                  <a:schemeClr val="accent2">
                    <a:lumMod val="75000"/>
                  </a:schemeClr>
                </a:solidFill>
                <a:latin typeface="Cordia New" panose="020B0304020202020204" pitchFamily="34" charset="-34"/>
                <a:cs typeface="Cordia New" panose="020B0304020202020204" pitchFamily="34" charset="-34"/>
              </a:rPr>
              <a:t>ตัวอย่าง</a:t>
            </a:r>
            <a:endParaRPr lang="en-US" sz="1800" b="1" dirty="0">
              <a:solidFill>
                <a:schemeClr val="accent2">
                  <a:lumMod val="75000"/>
                </a:schemeClr>
              </a:solidFill>
              <a:latin typeface="Cordia New" panose="020B0304020202020204" pitchFamily="34" charset="-34"/>
              <a:cs typeface="Cordia New" panose="020B0304020202020204" pitchFamily="34" charset="-34"/>
            </a:endParaRPr>
          </a:p>
        </p:txBody>
      </p:sp>
      <p:sp>
        <p:nvSpPr>
          <p:cNvPr id="27" name="TextBox 26">
            <a:extLst>
              <a:ext uri="{FF2B5EF4-FFF2-40B4-BE49-F238E27FC236}">
                <a16:creationId xmlns:a16="http://schemas.microsoft.com/office/drawing/2014/main" id="{3B1C675E-ADF0-4CD2-8EC0-10E877191B2B}"/>
              </a:ext>
            </a:extLst>
          </p:cNvPr>
          <p:cNvSpPr txBox="1"/>
          <p:nvPr/>
        </p:nvSpPr>
        <p:spPr>
          <a:xfrm>
            <a:off x="465863" y="3882502"/>
            <a:ext cx="6172200" cy="923330"/>
          </a:xfrm>
          <a:prstGeom prst="rect">
            <a:avLst/>
          </a:prstGeom>
          <a:noFill/>
        </p:spPr>
        <p:txBody>
          <a:bodyPr wrap="square" rtlCol="0">
            <a:spAutoFit/>
          </a:bodyPr>
          <a:lstStyle/>
          <a:p>
            <a:r>
              <a:rPr lang="th-TH" sz="1800" b="1" i="1" dirty="0">
                <a:solidFill>
                  <a:schemeClr val="accent2">
                    <a:lumMod val="50000"/>
                  </a:schemeClr>
                </a:solidFill>
                <a:latin typeface="Cordia New" panose="020B0304020202020204" pitchFamily="34" charset="-34"/>
                <a:cs typeface="Cordia New" panose="020B0304020202020204" pitchFamily="34" charset="-34"/>
              </a:rPr>
              <a:t>การใช้สมุนไพร</a:t>
            </a:r>
            <a:r>
              <a:rPr lang="en-US" sz="1800" b="1" i="1" dirty="0">
                <a:solidFill>
                  <a:schemeClr val="accent2">
                    <a:lumMod val="50000"/>
                  </a:schemeClr>
                </a:solidFill>
                <a:latin typeface="Cordia New" panose="020B0304020202020204" pitchFamily="34" charset="-34"/>
                <a:cs typeface="Cordia New" panose="020B0304020202020204" pitchFamily="34" charset="-34"/>
              </a:rPr>
              <a:t> X </a:t>
            </a:r>
            <a:r>
              <a:rPr lang="th-TH" sz="1800" b="1" i="1" dirty="0">
                <a:solidFill>
                  <a:schemeClr val="accent2">
                    <a:lumMod val="50000"/>
                  </a:schemeClr>
                </a:solidFill>
                <a:latin typeface="Cordia New" panose="020B0304020202020204" pitchFamily="34" charset="-34"/>
                <a:cs typeface="Cordia New" panose="020B0304020202020204" pitchFamily="34" charset="-34"/>
              </a:rPr>
              <a:t>ผสมกับอาหารปลา ทำให้ภูมิคุ้มกัน </a:t>
            </a:r>
            <a:r>
              <a:rPr lang="en-US" sz="1800" b="1" i="1" dirty="0">
                <a:solidFill>
                  <a:schemeClr val="accent2">
                    <a:lumMod val="50000"/>
                  </a:schemeClr>
                </a:solidFill>
                <a:latin typeface="Cordia New" panose="020B0304020202020204" pitchFamily="34" charset="-34"/>
                <a:cs typeface="Cordia New" panose="020B0304020202020204" pitchFamily="34" charset="-34"/>
              </a:rPr>
              <a:t>(SOD) </a:t>
            </a:r>
            <a:r>
              <a:rPr lang="th-TH" sz="1800" b="1" i="1" dirty="0">
                <a:solidFill>
                  <a:schemeClr val="accent2">
                    <a:lumMod val="50000"/>
                  </a:schemeClr>
                </a:solidFill>
                <a:latin typeface="Cordia New" panose="020B0304020202020204" pitchFamily="34" charset="-34"/>
                <a:cs typeface="Cordia New" panose="020B0304020202020204" pitchFamily="34" charset="-34"/>
              </a:rPr>
              <a:t>และการเจริญเติบโตของปลาดีขึ้น และมีแนวโน้มที่ผลที่เกิดจะเพิ่มตามอัตราที่ใช้ แต่เมื่อให้เกิน </a:t>
            </a:r>
            <a:r>
              <a:rPr lang="en-US" sz="1800" b="1" i="1" dirty="0">
                <a:solidFill>
                  <a:schemeClr val="accent2">
                    <a:lumMod val="50000"/>
                  </a:schemeClr>
                </a:solidFill>
                <a:latin typeface="Cordia New" panose="020B0304020202020204" pitchFamily="34" charset="-34"/>
                <a:cs typeface="Cordia New" panose="020B0304020202020204" pitchFamily="34" charset="-34"/>
              </a:rPr>
              <a:t>1 mg/kg </a:t>
            </a:r>
            <a:r>
              <a:rPr lang="th-TH" sz="1800" b="1" i="1" dirty="0">
                <a:solidFill>
                  <a:schemeClr val="accent2">
                    <a:lumMod val="50000"/>
                  </a:schemeClr>
                </a:solidFill>
                <a:latin typeface="Cordia New" panose="020B0304020202020204" pitchFamily="34" charset="-34"/>
                <a:cs typeface="Cordia New" panose="020B0304020202020204" pitchFamily="34" charset="-34"/>
              </a:rPr>
              <a:t>จะเกิดผลเสีย โดยทำให้ทั้งภูมิคุ้มกันและการเจริญเติบโตลดลง</a:t>
            </a:r>
            <a:endParaRPr lang="en-US" sz="1800" b="1" i="1" dirty="0">
              <a:solidFill>
                <a:schemeClr val="accent2">
                  <a:lumMod val="50000"/>
                </a:schemeClr>
              </a:solidFill>
              <a:latin typeface="Cordia New" panose="020B0304020202020204" pitchFamily="34" charset="-34"/>
              <a:cs typeface="Cordia New" panose="020B0304020202020204" pitchFamily="34" charset="-34"/>
            </a:endParaRPr>
          </a:p>
        </p:txBody>
      </p:sp>
    </p:spTree>
    <p:extLst>
      <p:ext uri="{BB962C8B-B14F-4D97-AF65-F5344CB8AC3E}">
        <p14:creationId xmlns:p14="http://schemas.microsoft.com/office/powerpoint/2010/main" val="3971126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ตัวยึดเนื้อหา 31"/>
          <p:cNvSpPr>
            <a:spLocks noGrp="1"/>
          </p:cNvSpPr>
          <p:nvPr>
            <p:ph type="body" idx="1"/>
          </p:nvPr>
        </p:nvSpPr>
        <p:spPr>
          <a:xfrm>
            <a:off x="1007590" y="2440833"/>
            <a:ext cx="5652641" cy="1856801"/>
          </a:xfrm>
          <a:ln>
            <a:solidFill>
              <a:schemeClr val="accent1"/>
            </a:solidFill>
          </a:ln>
        </p:spPr>
        <p:txBody>
          <a:bodyPr>
            <a:normAutofit/>
          </a:bodyPr>
          <a:lstStyle/>
          <a:p>
            <a:pPr marL="285750" indent="-285750">
              <a:buClr>
                <a:schemeClr val="bg1">
                  <a:lumMod val="65000"/>
                </a:schemeClr>
              </a:buClr>
              <a:buFont typeface="Wingdings" panose="05000000000000000000" pitchFamily="2" charset="2"/>
              <a:buChar char="v"/>
            </a:pPr>
            <a:r>
              <a:rPr lang="th-TH" sz="2000" b="1" dirty="0">
                <a:solidFill>
                  <a:schemeClr val="accent1">
                    <a:lumMod val="75000"/>
                  </a:schemeClr>
                </a:solidFill>
                <a:latin typeface="Cordia New" panose="020B0304020202020204" pitchFamily="34" charset="-34"/>
                <a:cs typeface="Cordia New" panose="020B0304020202020204" pitchFamily="34" charset="-34"/>
              </a:rPr>
              <a:t>ไม่มีวิจารณ์</a:t>
            </a:r>
          </a:p>
          <a:p>
            <a:pPr marL="285750" indent="-285750">
              <a:buClr>
                <a:schemeClr val="bg1">
                  <a:lumMod val="65000"/>
                </a:schemeClr>
              </a:buClr>
              <a:buFont typeface="Wingdings" panose="05000000000000000000" pitchFamily="2" charset="2"/>
              <a:buChar char="v"/>
            </a:pPr>
            <a:r>
              <a:rPr lang="th-TH" sz="2000" b="1" dirty="0">
                <a:solidFill>
                  <a:schemeClr val="accent1">
                    <a:lumMod val="75000"/>
                  </a:schemeClr>
                </a:solidFill>
                <a:latin typeface="Cordia New" panose="020B0304020202020204" pitchFamily="34" charset="-34"/>
                <a:cs typeface="Cordia New" panose="020B0304020202020204" pitchFamily="34" charset="-34"/>
              </a:rPr>
              <a:t>วิจารณ์ไม่สร้างความรู้ใหม่ เพียงแต่เปรียบเทียบงานของตนกับผู้อื่น</a:t>
            </a:r>
          </a:p>
          <a:p>
            <a:pPr marL="285750" indent="-285750">
              <a:buClr>
                <a:schemeClr val="bg1">
                  <a:lumMod val="65000"/>
                </a:schemeClr>
              </a:buClr>
              <a:buFont typeface="Wingdings" panose="05000000000000000000" pitchFamily="2" charset="2"/>
              <a:buChar char="v"/>
            </a:pPr>
            <a:r>
              <a:rPr lang="th-TH" sz="2000" b="1" dirty="0">
                <a:solidFill>
                  <a:schemeClr val="accent1">
                    <a:lumMod val="75000"/>
                  </a:schemeClr>
                </a:solidFill>
                <a:latin typeface="Cordia New" panose="020B0304020202020204" pitchFamily="34" charset="-34"/>
                <a:cs typeface="Cordia New" panose="020B0304020202020204" pitchFamily="34" charset="-34"/>
              </a:rPr>
              <a:t>วิจารณ์ในสิ่งที่ไม่ได้ทำ </a:t>
            </a:r>
          </a:p>
          <a:p>
            <a:pPr marL="285750" indent="-285750">
              <a:buClr>
                <a:schemeClr val="bg1">
                  <a:lumMod val="65000"/>
                </a:schemeClr>
              </a:buClr>
              <a:buFont typeface="Wingdings" panose="05000000000000000000" pitchFamily="2" charset="2"/>
              <a:buChar char="v"/>
            </a:pPr>
            <a:r>
              <a:rPr lang="th-TH" sz="2000" b="1" dirty="0">
                <a:solidFill>
                  <a:schemeClr val="accent1">
                    <a:lumMod val="75000"/>
                  </a:schemeClr>
                </a:solidFill>
                <a:latin typeface="Cordia New" panose="020B0304020202020204" pitchFamily="34" charset="-34"/>
                <a:cs typeface="Cordia New" panose="020B0304020202020204" pitchFamily="34" charset="-34"/>
              </a:rPr>
              <a:t>นำผลมาวิจารณ์ไม่ตรงกับผลการทดสอบทางสถิติ</a:t>
            </a:r>
          </a:p>
          <a:p>
            <a:pPr marL="285750" indent="-285750">
              <a:buClr>
                <a:schemeClr val="bg1">
                  <a:lumMod val="65000"/>
                </a:schemeClr>
              </a:buClr>
              <a:buFont typeface="Wingdings" panose="05000000000000000000" pitchFamily="2" charset="2"/>
              <a:buChar char="v"/>
            </a:pPr>
            <a:r>
              <a:rPr lang="th-TH" sz="2000" b="1" dirty="0">
                <a:solidFill>
                  <a:schemeClr val="accent1">
                    <a:lumMod val="75000"/>
                  </a:schemeClr>
                </a:solidFill>
                <a:latin typeface="Cordia New" panose="020B0304020202020204" pitchFamily="34" charset="-34"/>
                <a:cs typeface="Cordia New" panose="020B0304020202020204" pitchFamily="34" charset="-34"/>
              </a:rPr>
              <a:t>อ้างอิงไม่ตรงกับความเป็นจริง</a:t>
            </a:r>
          </a:p>
        </p:txBody>
      </p:sp>
      <p:sp>
        <p:nvSpPr>
          <p:cNvPr id="9" name="ตัวยึดหมายเลขภาพนิ่ง 8"/>
          <p:cNvSpPr>
            <a:spLocks noGrp="1"/>
          </p:cNvSpPr>
          <p:nvPr>
            <p:ph type="sldNum" idx="12"/>
          </p:nvPr>
        </p:nvSpPr>
        <p:spPr/>
        <p:txBody>
          <a:bodyPr/>
          <a:lstStyle/>
          <a:p>
            <a:pPr>
              <a:defRPr/>
            </a:pPr>
            <a:fld id="{5B8B9B19-1D61-4FFA-AB48-6D7BD1BC1E2C}" type="slidenum">
              <a:rPr lang="th-TH" smtClean="0"/>
              <a:pPr>
                <a:defRPr/>
              </a:pPr>
              <a:t>47</a:t>
            </a:fld>
            <a:endParaRPr lang="th-TH"/>
          </a:p>
        </p:txBody>
      </p:sp>
      <p:grpSp>
        <p:nvGrpSpPr>
          <p:cNvPr id="10" name="Group 9">
            <a:extLst>
              <a:ext uri="{FF2B5EF4-FFF2-40B4-BE49-F238E27FC236}">
                <a16:creationId xmlns:a16="http://schemas.microsoft.com/office/drawing/2014/main" id="{3B9A0E12-39DA-4BF5-8AB6-E2C9A2DEE7F2}"/>
              </a:ext>
            </a:extLst>
          </p:cNvPr>
          <p:cNvGrpSpPr/>
          <p:nvPr/>
        </p:nvGrpSpPr>
        <p:grpSpPr>
          <a:xfrm>
            <a:off x="251520" y="147368"/>
            <a:ext cx="6801473" cy="443630"/>
            <a:chOff x="366271" y="188584"/>
            <a:chExt cx="9068630" cy="591506"/>
          </a:xfrm>
        </p:grpSpPr>
        <p:cxnSp>
          <p:nvCxnSpPr>
            <p:cNvPr id="11" name="ตัวเชื่อมต่อตรง 7">
              <a:extLst>
                <a:ext uri="{FF2B5EF4-FFF2-40B4-BE49-F238E27FC236}">
                  <a16:creationId xmlns:a16="http://schemas.microsoft.com/office/drawing/2014/main" id="{253A12A3-67CE-4BA3-85DF-128B514B2ABA}"/>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6C385598-43A8-4B71-8953-F2A9B73350D2}"/>
                </a:ext>
              </a:extLst>
            </p:cNvPr>
            <p:cNvGrpSpPr/>
            <p:nvPr/>
          </p:nvGrpSpPr>
          <p:grpSpPr>
            <a:xfrm>
              <a:off x="366271" y="188584"/>
              <a:ext cx="9068630" cy="591506"/>
              <a:chOff x="366271" y="188584"/>
              <a:chExt cx="9068630" cy="591506"/>
            </a:xfrm>
          </p:grpSpPr>
          <p:sp>
            <p:nvSpPr>
              <p:cNvPr id="13" name="TextBox 12">
                <a:extLst>
                  <a:ext uri="{FF2B5EF4-FFF2-40B4-BE49-F238E27FC236}">
                    <a16:creationId xmlns:a16="http://schemas.microsoft.com/office/drawing/2014/main" id="{C2DEC545-6B1F-4A03-9733-49A29ABE59CB}"/>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14" name="ตัวเชื่อมต่อตรง 8">
                <a:extLst>
                  <a:ext uri="{FF2B5EF4-FFF2-40B4-BE49-F238E27FC236}">
                    <a16:creationId xmlns:a16="http://schemas.microsoft.com/office/drawing/2014/main" id="{14537304-A5AC-4684-86ED-D655567F6F09}"/>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708CAB0B-512F-4B33-8218-9D7675E7CC15}"/>
                  </a:ext>
                </a:extLst>
              </p:cNvPr>
              <p:cNvGrpSpPr/>
              <p:nvPr/>
            </p:nvGrpSpPr>
            <p:grpSpPr>
              <a:xfrm>
                <a:off x="8791959" y="188584"/>
                <a:ext cx="642942" cy="591506"/>
                <a:chOff x="8723795" y="1304447"/>
                <a:chExt cx="642942" cy="591506"/>
              </a:xfrm>
            </p:grpSpPr>
            <p:pic>
              <p:nvPicPr>
                <p:cNvPr id="16" name="ตัวยึดเนื้อหา 3" descr="logo.jpg">
                  <a:extLst>
                    <a:ext uri="{FF2B5EF4-FFF2-40B4-BE49-F238E27FC236}">
                      <a16:creationId xmlns:a16="http://schemas.microsoft.com/office/drawing/2014/main" id="{1991E366-C8A7-4148-9D38-FEC677CD0289}"/>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7" name="Oval 16">
                  <a:extLst>
                    <a:ext uri="{FF2B5EF4-FFF2-40B4-BE49-F238E27FC236}">
                      <a16:creationId xmlns:a16="http://schemas.microsoft.com/office/drawing/2014/main" id="{4905E570-1092-411A-A874-F44DF845D595}"/>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
        <p:nvSpPr>
          <p:cNvPr id="18" name="ชื่อเรื่อง 30">
            <a:extLst>
              <a:ext uri="{FF2B5EF4-FFF2-40B4-BE49-F238E27FC236}">
                <a16:creationId xmlns:a16="http://schemas.microsoft.com/office/drawing/2014/main" id="{08E62E95-E36C-459E-BAD5-BE69D2323333}"/>
              </a:ext>
            </a:extLst>
          </p:cNvPr>
          <p:cNvSpPr txBox="1">
            <a:spLocks/>
          </p:cNvSpPr>
          <p:nvPr/>
        </p:nvSpPr>
        <p:spPr>
          <a:xfrm>
            <a:off x="467544" y="845866"/>
            <a:ext cx="5511300" cy="857400"/>
          </a:xfrm>
          <a:prstGeom prst="rect">
            <a:avLst/>
          </a:prstGeom>
          <a:noFill/>
          <a:ln>
            <a:noFill/>
          </a:ln>
        </p:spPr>
        <p:txBody>
          <a:bodyPr wrap="square" lIns="91425" tIns="91425" rIns="91425" bIns="91425" anchor="b" anchorCtr="0">
            <a:normAutofit fontScale="9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lvl="1">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2pPr>
            <a:lvl3pPr lvl="2">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3pPr>
            <a:lvl4pPr lvl="3">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4pPr>
            <a:lvl5pPr lvl="4">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5pPr>
            <a:lvl6pPr lvl="5">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6pPr>
            <a:lvl7pPr lvl="6">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7pPr>
            <a:lvl8pPr lvl="7">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8pPr>
            <a:lvl9pPr lvl="8">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9pPr>
          </a:lstStyle>
          <a:p>
            <a:r>
              <a:rPr lang="th-TH" sz="5500" dirty="0">
                <a:solidFill>
                  <a:srgbClr val="CC6600"/>
                </a:solidFill>
                <a:latin typeface="Cordia New" panose="020B0304020202020204" pitchFamily="34" charset="-34"/>
                <a:cs typeface="Cordia New" panose="020B0304020202020204" pitchFamily="34" charset="-34"/>
              </a:rPr>
              <a:t>สาเหตุที่ต้นฉบับถูกปฏิเสธ</a:t>
            </a:r>
            <a:endParaRPr lang="th-TH" sz="3300" dirty="0">
              <a:solidFill>
                <a:srgbClr val="CC6600"/>
              </a:solidFill>
            </a:endParaRPr>
          </a:p>
        </p:txBody>
      </p:sp>
      <p:sp>
        <p:nvSpPr>
          <p:cNvPr id="2" name="TextBox 1">
            <a:extLst>
              <a:ext uri="{FF2B5EF4-FFF2-40B4-BE49-F238E27FC236}">
                <a16:creationId xmlns:a16="http://schemas.microsoft.com/office/drawing/2014/main" id="{BEBD2E51-6C30-4AB2-BED4-3374D94B1657}"/>
              </a:ext>
            </a:extLst>
          </p:cNvPr>
          <p:cNvSpPr txBox="1"/>
          <p:nvPr/>
        </p:nvSpPr>
        <p:spPr>
          <a:xfrm>
            <a:off x="827584" y="1779662"/>
            <a:ext cx="5328592" cy="584775"/>
          </a:xfrm>
          <a:prstGeom prst="rect">
            <a:avLst/>
          </a:prstGeom>
          <a:noFill/>
        </p:spPr>
        <p:txBody>
          <a:bodyPr wrap="square" rtlCol="0">
            <a:spAutoFit/>
          </a:bodyPr>
          <a:lstStyle/>
          <a:p>
            <a:r>
              <a:rPr lang="en-US" sz="3200" b="1" dirty="0">
                <a:solidFill>
                  <a:srgbClr val="0070C0"/>
                </a:solidFill>
                <a:latin typeface="Cordia New" panose="020B0304020202020204" pitchFamily="34" charset="-34"/>
                <a:cs typeface="Cordia New" panose="020B0304020202020204" pitchFamily="34" charset="-34"/>
              </a:rPr>
              <a:t>(4) </a:t>
            </a:r>
            <a:r>
              <a:rPr lang="th-TH" sz="3200" b="1" dirty="0">
                <a:solidFill>
                  <a:srgbClr val="0070C0"/>
                </a:solidFill>
                <a:latin typeface="Cordia New" panose="020B0304020202020204" pitchFamily="34" charset="-34"/>
                <a:cs typeface="Cordia New" panose="020B0304020202020204" pitchFamily="34" charset="-34"/>
              </a:rPr>
              <a:t>บกพร่องในการวิจารณ์</a:t>
            </a:r>
            <a:endParaRPr lang="en-US" sz="3200" b="1" dirty="0">
              <a:solidFill>
                <a:srgbClr val="0070C0"/>
              </a:solidFill>
              <a:latin typeface="Cordia New" panose="020B0304020202020204" pitchFamily="34" charset="-34"/>
              <a:cs typeface="Cordia New" panose="020B0304020202020204" pitchFamily="34" charset="-34"/>
            </a:endParaRPr>
          </a:p>
        </p:txBody>
      </p:sp>
      <p:pic>
        <p:nvPicPr>
          <p:cNvPr id="19" name="Graphic 18" descr="Collision with solid fill">
            <a:extLst>
              <a:ext uri="{FF2B5EF4-FFF2-40B4-BE49-F238E27FC236}">
                <a16:creationId xmlns:a16="http://schemas.microsoft.com/office/drawing/2014/main" id="{E3473DDF-C87C-40E5-8A4C-E22F01F520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93541" y="818371"/>
            <a:ext cx="1147257" cy="1147257"/>
          </a:xfrm>
          <a:prstGeom prst="rect">
            <a:avLst/>
          </a:prstGeom>
        </p:spPr>
      </p:pic>
      <p:pic>
        <p:nvPicPr>
          <p:cNvPr id="20" name="Graphic 19" descr="Crying face with solid fill with solid fill">
            <a:extLst>
              <a:ext uri="{FF2B5EF4-FFF2-40B4-BE49-F238E27FC236}">
                <a16:creationId xmlns:a16="http://schemas.microsoft.com/office/drawing/2014/main" id="{87AA38F5-F635-4675-92CA-E7460C7A446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65146" y="1251958"/>
            <a:ext cx="914400" cy="914400"/>
          </a:xfrm>
          <a:prstGeom prst="rect">
            <a:avLst/>
          </a:prstGeom>
        </p:spPr>
      </p:pic>
      <p:pic>
        <p:nvPicPr>
          <p:cNvPr id="21" name="Graphic 20" descr="Crying face outline with solid fill">
            <a:extLst>
              <a:ext uri="{FF2B5EF4-FFF2-40B4-BE49-F238E27FC236}">
                <a16:creationId xmlns:a16="http://schemas.microsoft.com/office/drawing/2014/main" id="{C8A4D57D-0F70-4F03-AF6D-676CF425341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84168" y="2183103"/>
            <a:ext cx="1009624" cy="1009624"/>
          </a:xfrm>
          <a:prstGeom prst="rect">
            <a:avLst/>
          </a:prstGeom>
        </p:spPr>
      </p:pic>
      <p:pic>
        <p:nvPicPr>
          <p:cNvPr id="22" name="Graphic 21" descr="Crying face with solid fill with solid fill">
            <a:extLst>
              <a:ext uri="{FF2B5EF4-FFF2-40B4-BE49-F238E27FC236}">
                <a16:creationId xmlns:a16="http://schemas.microsoft.com/office/drawing/2014/main" id="{58FB3EF5-1A3B-4335-9256-14BB978AAFB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988427" y="2600907"/>
            <a:ext cx="691119" cy="691119"/>
          </a:xfrm>
          <a:prstGeom prst="rect">
            <a:avLst/>
          </a:prstGeom>
        </p:spPr>
      </p:pic>
    </p:spTree>
    <p:extLst>
      <p:ext uri="{BB962C8B-B14F-4D97-AF65-F5344CB8AC3E}">
        <p14:creationId xmlns:p14="http://schemas.microsoft.com/office/powerpoint/2010/main" val="129814322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p:cNvSpPr>
            <a:spLocks noGrp="1"/>
          </p:cNvSpPr>
          <p:nvPr>
            <p:ph type="title"/>
          </p:nvPr>
        </p:nvSpPr>
        <p:spPr>
          <a:xfrm>
            <a:off x="560074" y="1059582"/>
            <a:ext cx="5511300" cy="857400"/>
          </a:xfrm>
        </p:spPr>
        <p:txBody>
          <a:bodyPr/>
          <a:lstStyle/>
          <a:p>
            <a:r>
              <a:rPr lang="th-TH" b="1" dirty="0">
                <a:solidFill>
                  <a:schemeClr val="accent2">
                    <a:lumMod val="75000"/>
                  </a:schemeClr>
                </a:solidFill>
                <a:latin typeface="Cordia New" panose="020B0304020202020204" pitchFamily="34" charset="-34"/>
                <a:cs typeface="Cordia New" panose="020B0304020202020204" pitchFamily="34" charset="-34"/>
              </a:rPr>
              <a:t>การวิจารณ์ผล</a:t>
            </a:r>
            <a:r>
              <a:rPr lang="en-US" b="1" dirty="0">
                <a:solidFill>
                  <a:schemeClr val="accent2">
                    <a:lumMod val="75000"/>
                  </a:schemeClr>
                </a:solidFill>
                <a:latin typeface="Cordia New" panose="020B0304020202020204" pitchFamily="34" charset="-34"/>
                <a:cs typeface="Cordia New" panose="020B0304020202020204" pitchFamily="34" charset="-34"/>
              </a:rPr>
              <a:t>:</a:t>
            </a:r>
            <a:endParaRPr lang="th-TH" b="1" dirty="0">
              <a:solidFill>
                <a:schemeClr val="accent2">
                  <a:lumMod val="75000"/>
                </a:schemeClr>
              </a:solidFill>
              <a:latin typeface="Cordia New" panose="020B0304020202020204" pitchFamily="34" charset="-34"/>
              <a:cs typeface="Cordia New" panose="020B0304020202020204" pitchFamily="34" charset="-34"/>
            </a:endParaRPr>
          </a:p>
        </p:txBody>
      </p:sp>
      <p:sp>
        <p:nvSpPr>
          <p:cNvPr id="5" name="ตัวยึดเนื้อหา 4"/>
          <p:cNvSpPr>
            <a:spLocks noGrp="1"/>
          </p:cNvSpPr>
          <p:nvPr>
            <p:ph type="body" idx="1"/>
          </p:nvPr>
        </p:nvSpPr>
        <p:spPr>
          <a:xfrm>
            <a:off x="539552" y="2052958"/>
            <a:ext cx="5511300" cy="2605200"/>
          </a:xfrm>
        </p:spPr>
        <p:txBody>
          <a:bodyPr>
            <a:normAutofit/>
          </a:bodyPr>
          <a:lstStyle/>
          <a:p>
            <a:pPr marL="342900" indent="-342900">
              <a:buClr>
                <a:schemeClr val="bg2">
                  <a:lumMod val="25000"/>
                </a:schemeClr>
              </a:buClr>
              <a:buFont typeface="Wingdings" panose="05000000000000000000" pitchFamily="2" charset="2"/>
              <a:buChar char="Ø"/>
            </a:pPr>
            <a:r>
              <a:rPr lang="th-TH" sz="2400" b="1" dirty="0">
                <a:solidFill>
                  <a:schemeClr val="accent4">
                    <a:lumMod val="50000"/>
                  </a:schemeClr>
                </a:solidFill>
                <a:latin typeface="Cordia New" panose="020B0304020202020204" pitchFamily="34" charset="-34"/>
                <a:cs typeface="Cordia New" panose="020B0304020202020204" pitchFamily="34" charset="-34"/>
              </a:rPr>
              <a:t>วิจารณ์ตามวัตถุประสงค์</a:t>
            </a:r>
            <a:r>
              <a:rPr lang="en-US" sz="2400" b="1" dirty="0">
                <a:solidFill>
                  <a:schemeClr val="accent4">
                    <a:lumMod val="50000"/>
                  </a:schemeClr>
                </a:solidFill>
                <a:latin typeface="Cordia New" panose="020B0304020202020204" pitchFamily="34" charset="-34"/>
                <a:cs typeface="Cordia New" panose="020B0304020202020204" pitchFamily="34" charset="-34"/>
              </a:rPr>
              <a:t>/</a:t>
            </a:r>
            <a:r>
              <a:rPr lang="th-TH" sz="2400" b="1" dirty="0">
                <a:solidFill>
                  <a:schemeClr val="accent4">
                    <a:lumMod val="50000"/>
                  </a:schemeClr>
                </a:solidFill>
                <a:latin typeface="Cordia New" panose="020B0304020202020204" pitchFamily="34" charset="-34"/>
                <a:cs typeface="Cordia New" panose="020B0304020202020204" pitchFamily="34" charset="-34"/>
              </a:rPr>
              <a:t>สมมุติฐานการวิจัย</a:t>
            </a:r>
          </a:p>
          <a:p>
            <a:pPr marL="342900" indent="-342900">
              <a:buClr>
                <a:schemeClr val="bg2">
                  <a:lumMod val="25000"/>
                </a:schemeClr>
              </a:buClr>
              <a:buFont typeface="Wingdings" panose="05000000000000000000" pitchFamily="2" charset="2"/>
              <a:buChar char="Ø"/>
            </a:pPr>
            <a:r>
              <a:rPr lang="th-TH" sz="2400" b="1" dirty="0">
                <a:solidFill>
                  <a:schemeClr val="accent4">
                    <a:lumMod val="50000"/>
                  </a:schemeClr>
                </a:solidFill>
                <a:latin typeface="Cordia New" panose="020B0304020202020204" pitchFamily="34" charset="-34"/>
                <a:cs typeface="Cordia New" panose="020B0304020202020204" pitchFamily="34" charset="-34"/>
              </a:rPr>
              <a:t>นำข้อมูลที่มี (ทั้งผลการศึกษาที่มีผู้รายงานไว้ และทฤษฎี) มาสนับสนุน</a:t>
            </a:r>
            <a:r>
              <a:rPr lang="en-US" sz="2400" b="1" dirty="0">
                <a:solidFill>
                  <a:schemeClr val="accent4">
                    <a:lumMod val="50000"/>
                  </a:schemeClr>
                </a:solidFill>
                <a:latin typeface="Cordia New" panose="020B0304020202020204" pitchFamily="34" charset="-34"/>
                <a:cs typeface="Cordia New" panose="020B0304020202020204" pitchFamily="34" charset="-34"/>
              </a:rPr>
              <a:t>/</a:t>
            </a:r>
            <a:r>
              <a:rPr lang="th-TH" sz="2400" b="1" dirty="0">
                <a:solidFill>
                  <a:schemeClr val="accent4">
                    <a:lumMod val="50000"/>
                  </a:schemeClr>
                </a:solidFill>
                <a:latin typeface="Cordia New" panose="020B0304020202020204" pitchFamily="34" charset="-34"/>
                <a:cs typeface="Cordia New" panose="020B0304020202020204" pitchFamily="34" charset="-34"/>
              </a:rPr>
              <a:t>คัดค้าน</a:t>
            </a:r>
            <a:r>
              <a:rPr lang="en-US" sz="2400" b="1" dirty="0">
                <a:solidFill>
                  <a:schemeClr val="accent4">
                    <a:lumMod val="50000"/>
                  </a:schemeClr>
                </a:solidFill>
                <a:latin typeface="Cordia New" panose="020B0304020202020204" pitchFamily="34" charset="-34"/>
                <a:cs typeface="Cordia New" panose="020B0304020202020204" pitchFamily="34" charset="-34"/>
              </a:rPr>
              <a:t>/</a:t>
            </a:r>
            <a:r>
              <a:rPr lang="th-TH" sz="2400" b="1" dirty="0">
                <a:solidFill>
                  <a:schemeClr val="accent4">
                    <a:lumMod val="50000"/>
                  </a:schemeClr>
                </a:solidFill>
                <a:latin typeface="Cordia New" panose="020B0304020202020204" pitchFamily="34" charset="-34"/>
                <a:cs typeface="Cordia New" panose="020B0304020202020204" pitchFamily="34" charset="-34"/>
              </a:rPr>
              <a:t>อธิบายผลการศึกษาของเรา เพื่อจะนำไปสู่ข้อสรุปการค้นพบใหม่</a:t>
            </a:r>
          </a:p>
          <a:p>
            <a:pPr marL="342900" indent="-342900">
              <a:buClr>
                <a:schemeClr val="bg2">
                  <a:lumMod val="25000"/>
                </a:schemeClr>
              </a:buClr>
              <a:buFont typeface="Wingdings" panose="05000000000000000000" pitchFamily="2" charset="2"/>
              <a:buChar char="Ø"/>
            </a:pPr>
            <a:r>
              <a:rPr lang="th-TH" sz="2400" b="1" dirty="0">
                <a:solidFill>
                  <a:schemeClr val="accent4">
                    <a:lumMod val="50000"/>
                  </a:schemeClr>
                </a:solidFill>
                <a:latin typeface="Cordia New" panose="020B0304020202020204" pitchFamily="34" charset="-34"/>
                <a:cs typeface="Cordia New" panose="020B0304020202020204" pitchFamily="34" charset="-34"/>
              </a:rPr>
              <a:t>ประเด็นเกี่ยวเนื่องที่สำคัญต้องนำมาวิจารณ์ด้วย</a:t>
            </a:r>
          </a:p>
        </p:txBody>
      </p:sp>
      <p:sp>
        <p:nvSpPr>
          <p:cNvPr id="11" name="ตัวยึดหมายเลขภาพนิ่ง 10"/>
          <p:cNvSpPr>
            <a:spLocks noGrp="1"/>
          </p:cNvSpPr>
          <p:nvPr>
            <p:ph type="sldNum" idx="12"/>
          </p:nvPr>
        </p:nvSpPr>
        <p:spPr/>
        <p:txBody>
          <a:bodyPr/>
          <a:lstStyle/>
          <a:p>
            <a:pPr>
              <a:defRPr/>
            </a:pPr>
            <a:fld id="{5B8B9B19-1D61-4FFA-AB48-6D7BD1BC1E2C}" type="slidenum">
              <a:rPr lang="th-TH" smtClean="0"/>
              <a:pPr>
                <a:defRPr/>
              </a:pPr>
              <a:t>48</a:t>
            </a:fld>
            <a:endParaRPr lang="th-TH"/>
          </a:p>
        </p:txBody>
      </p:sp>
      <p:grpSp>
        <p:nvGrpSpPr>
          <p:cNvPr id="12" name="Group 11">
            <a:extLst>
              <a:ext uri="{FF2B5EF4-FFF2-40B4-BE49-F238E27FC236}">
                <a16:creationId xmlns:a16="http://schemas.microsoft.com/office/drawing/2014/main" id="{CE28EB5C-0DFE-4CE1-A060-ADFF8B3C2874}"/>
              </a:ext>
            </a:extLst>
          </p:cNvPr>
          <p:cNvGrpSpPr/>
          <p:nvPr/>
        </p:nvGrpSpPr>
        <p:grpSpPr>
          <a:xfrm>
            <a:off x="107504" y="195486"/>
            <a:ext cx="6801473" cy="443630"/>
            <a:chOff x="366271" y="188584"/>
            <a:chExt cx="9068630" cy="591506"/>
          </a:xfrm>
        </p:grpSpPr>
        <p:cxnSp>
          <p:nvCxnSpPr>
            <p:cNvPr id="13" name="ตัวเชื่อมต่อตรง 7">
              <a:extLst>
                <a:ext uri="{FF2B5EF4-FFF2-40B4-BE49-F238E27FC236}">
                  <a16:creationId xmlns:a16="http://schemas.microsoft.com/office/drawing/2014/main" id="{C3093397-C451-4D93-9E94-31FAF34B993D}"/>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45318E07-432D-4E61-A365-1AE1568EC9BE}"/>
                </a:ext>
              </a:extLst>
            </p:cNvPr>
            <p:cNvGrpSpPr/>
            <p:nvPr/>
          </p:nvGrpSpPr>
          <p:grpSpPr>
            <a:xfrm>
              <a:off x="366271" y="188584"/>
              <a:ext cx="9068630" cy="591506"/>
              <a:chOff x="366271" y="188584"/>
              <a:chExt cx="9068630" cy="591506"/>
            </a:xfrm>
          </p:grpSpPr>
          <p:sp>
            <p:nvSpPr>
              <p:cNvPr id="15" name="TextBox 14">
                <a:extLst>
                  <a:ext uri="{FF2B5EF4-FFF2-40B4-BE49-F238E27FC236}">
                    <a16:creationId xmlns:a16="http://schemas.microsoft.com/office/drawing/2014/main" id="{BA8D5215-F0D2-4B2B-A8B8-645B6B2AC3F8}"/>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16" name="ตัวเชื่อมต่อตรง 8">
                <a:extLst>
                  <a:ext uri="{FF2B5EF4-FFF2-40B4-BE49-F238E27FC236}">
                    <a16:creationId xmlns:a16="http://schemas.microsoft.com/office/drawing/2014/main" id="{3D0D69CC-7591-4E2F-8C82-B6D7FE4DD0F3}"/>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B85C2E2C-4524-42CA-A026-43BC3D68E130}"/>
                  </a:ext>
                </a:extLst>
              </p:cNvPr>
              <p:cNvGrpSpPr/>
              <p:nvPr/>
            </p:nvGrpSpPr>
            <p:grpSpPr>
              <a:xfrm>
                <a:off x="8791959" y="188584"/>
                <a:ext cx="642942" cy="591506"/>
                <a:chOff x="8723795" y="1304447"/>
                <a:chExt cx="642942" cy="591506"/>
              </a:xfrm>
            </p:grpSpPr>
            <p:pic>
              <p:nvPicPr>
                <p:cNvPr id="18" name="ตัวยึดเนื้อหา 3" descr="logo.jpg">
                  <a:extLst>
                    <a:ext uri="{FF2B5EF4-FFF2-40B4-BE49-F238E27FC236}">
                      <a16:creationId xmlns:a16="http://schemas.microsoft.com/office/drawing/2014/main" id="{6F69F76E-69EF-4B67-866E-10BF5B995E37}"/>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9" name="Oval 18">
                  <a:extLst>
                    <a:ext uri="{FF2B5EF4-FFF2-40B4-BE49-F238E27FC236}">
                      <a16:creationId xmlns:a16="http://schemas.microsoft.com/office/drawing/2014/main" id="{5F734519-1A1D-4BC7-A74D-9B6F21F21AEE}"/>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ตัวยึดหมายเลขภาพนิ่ง 10"/>
          <p:cNvSpPr>
            <a:spLocks noGrp="1"/>
          </p:cNvSpPr>
          <p:nvPr>
            <p:ph type="sldNum" idx="12"/>
          </p:nvPr>
        </p:nvSpPr>
        <p:spPr/>
        <p:txBody>
          <a:bodyPr/>
          <a:lstStyle/>
          <a:p>
            <a:pPr>
              <a:defRPr/>
            </a:pPr>
            <a:fld id="{5B8B9B19-1D61-4FFA-AB48-6D7BD1BC1E2C}" type="slidenum">
              <a:rPr lang="th-TH" smtClean="0"/>
              <a:pPr>
                <a:defRPr/>
              </a:pPr>
              <a:t>49</a:t>
            </a:fld>
            <a:endParaRPr lang="th-TH"/>
          </a:p>
        </p:txBody>
      </p:sp>
      <p:grpSp>
        <p:nvGrpSpPr>
          <p:cNvPr id="12" name="Group 11">
            <a:extLst>
              <a:ext uri="{FF2B5EF4-FFF2-40B4-BE49-F238E27FC236}">
                <a16:creationId xmlns:a16="http://schemas.microsoft.com/office/drawing/2014/main" id="{2DAAD0AD-07F9-4B37-962A-A4FC04844877}"/>
              </a:ext>
            </a:extLst>
          </p:cNvPr>
          <p:cNvGrpSpPr/>
          <p:nvPr/>
        </p:nvGrpSpPr>
        <p:grpSpPr>
          <a:xfrm>
            <a:off x="179512" y="192529"/>
            <a:ext cx="6801473" cy="443630"/>
            <a:chOff x="366271" y="188584"/>
            <a:chExt cx="9068630" cy="591506"/>
          </a:xfrm>
        </p:grpSpPr>
        <p:cxnSp>
          <p:nvCxnSpPr>
            <p:cNvPr id="13" name="ตัวเชื่อมต่อตรง 7">
              <a:extLst>
                <a:ext uri="{FF2B5EF4-FFF2-40B4-BE49-F238E27FC236}">
                  <a16:creationId xmlns:a16="http://schemas.microsoft.com/office/drawing/2014/main" id="{F2A4E567-F75A-436A-AA7D-8DB2DD82037A}"/>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1CC3D7D8-68CC-4BFE-8DB1-6CCE1DF1022A}"/>
                </a:ext>
              </a:extLst>
            </p:cNvPr>
            <p:cNvGrpSpPr/>
            <p:nvPr/>
          </p:nvGrpSpPr>
          <p:grpSpPr>
            <a:xfrm>
              <a:off x="366271" y="188584"/>
              <a:ext cx="9068630" cy="591506"/>
              <a:chOff x="366271" y="188584"/>
              <a:chExt cx="9068630" cy="591506"/>
            </a:xfrm>
          </p:grpSpPr>
          <p:sp>
            <p:nvSpPr>
              <p:cNvPr id="15" name="TextBox 14">
                <a:extLst>
                  <a:ext uri="{FF2B5EF4-FFF2-40B4-BE49-F238E27FC236}">
                    <a16:creationId xmlns:a16="http://schemas.microsoft.com/office/drawing/2014/main" id="{60A48345-7F2C-483F-A7AA-AB11E2C9B4F0}"/>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16" name="ตัวเชื่อมต่อตรง 8">
                <a:extLst>
                  <a:ext uri="{FF2B5EF4-FFF2-40B4-BE49-F238E27FC236}">
                    <a16:creationId xmlns:a16="http://schemas.microsoft.com/office/drawing/2014/main" id="{216C6E26-44B9-49D6-9FAD-13095A71B5B8}"/>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93F607A0-285F-4819-B119-2F84586B2591}"/>
                  </a:ext>
                </a:extLst>
              </p:cNvPr>
              <p:cNvGrpSpPr/>
              <p:nvPr/>
            </p:nvGrpSpPr>
            <p:grpSpPr>
              <a:xfrm>
                <a:off x="8791959" y="188584"/>
                <a:ext cx="642942" cy="591506"/>
                <a:chOff x="8723795" y="1304447"/>
                <a:chExt cx="642942" cy="591506"/>
              </a:xfrm>
            </p:grpSpPr>
            <p:pic>
              <p:nvPicPr>
                <p:cNvPr id="18" name="ตัวยึดเนื้อหา 3" descr="logo.jpg">
                  <a:extLst>
                    <a:ext uri="{FF2B5EF4-FFF2-40B4-BE49-F238E27FC236}">
                      <a16:creationId xmlns:a16="http://schemas.microsoft.com/office/drawing/2014/main" id="{A082B9E8-A6C5-4CC0-997C-3F74D53B7E0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9" name="Oval 18">
                  <a:extLst>
                    <a:ext uri="{FF2B5EF4-FFF2-40B4-BE49-F238E27FC236}">
                      <a16:creationId xmlns:a16="http://schemas.microsoft.com/office/drawing/2014/main" id="{567671D3-FCBA-4744-AF7C-1E52BC06BA15}"/>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
        <p:nvSpPr>
          <p:cNvPr id="20" name="TextBox 19">
            <a:extLst>
              <a:ext uri="{FF2B5EF4-FFF2-40B4-BE49-F238E27FC236}">
                <a16:creationId xmlns:a16="http://schemas.microsoft.com/office/drawing/2014/main" id="{83508C50-42BF-401C-9679-85B973870401}"/>
              </a:ext>
            </a:extLst>
          </p:cNvPr>
          <p:cNvSpPr txBox="1"/>
          <p:nvPr/>
        </p:nvSpPr>
        <p:spPr>
          <a:xfrm>
            <a:off x="561390" y="1043206"/>
            <a:ext cx="6172200" cy="584775"/>
          </a:xfrm>
          <a:prstGeom prst="rect">
            <a:avLst/>
          </a:prstGeom>
          <a:noFill/>
        </p:spPr>
        <p:txBody>
          <a:bodyPr wrap="square" rtlCol="0">
            <a:spAutoFit/>
          </a:bodyPr>
          <a:lstStyle/>
          <a:p>
            <a:r>
              <a:rPr lang="th-TH" sz="1600" b="1" i="1" dirty="0">
                <a:solidFill>
                  <a:schemeClr val="accent2">
                    <a:lumMod val="50000"/>
                  </a:schemeClr>
                </a:solidFill>
                <a:latin typeface="Cordia New" panose="020B0304020202020204" pitchFamily="34" charset="-34"/>
                <a:cs typeface="Cordia New" panose="020B0304020202020204" pitchFamily="34" charset="-34"/>
              </a:rPr>
              <a:t>การทดลองใช้สมุนไพร</a:t>
            </a:r>
            <a:r>
              <a:rPr lang="en-US" sz="1600" b="1" i="1" dirty="0">
                <a:solidFill>
                  <a:schemeClr val="accent2">
                    <a:lumMod val="50000"/>
                  </a:schemeClr>
                </a:solidFill>
                <a:latin typeface="Cordia New" panose="020B0304020202020204" pitchFamily="34" charset="-34"/>
                <a:cs typeface="Cordia New" panose="020B0304020202020204" pitchFamily="34" charset="-34"/>
              </a:rPr>
              <a:t> X </a:t>
            </a:r>
            <a:r>
              <a:rPr lang="th-TH" sz="1600" b="1" i="1" dirty="0">
                <a:solidFill>
                  <a:schemeClr val="accent2">
                    <a:lumMod val="50000"/>
                  </a:schemeClr>
                </a:solidFill>
                <a:latin typeface="Cordia New" panose="020B0304020202020204" pitchFamily="34" charset="-34"/>
                <a:cs typeface="Cordia New" panose="020B0304020202020204" pitchFamily="34" charset="-34"/>
              </a:rPr>
              <a:t>ผสมกับอาหารปลาที่อัตรา</a:t>
            </a:r>
            <a:r>
              <a:rPr lang="en-US" sz="1600" b="1" i="1" dirty="0">
                <a:solidFill>
                  <a:schemeClr val="accent2">
                    <a:lumMod val="50000"/>
                  </a:schemeClr>
                </a:solidFill>
                <a:latin typeface="Cordia New" panose="020B0304020202020204" pitchFamily="34" charset="-34"/>
                <a:cs typeface="Cordia New" panose="020B0304020202020204" pitchFamily="34" charset="-34"/>
              </a:rPr>
              <a:t> 0, 0.5, 1.0 </a:t>
            </a:r>
            <a:r>
              <a:rPr lang="th-TH" sz="1600" b="1" i="1" dirty="0">
                <a:solidFill>
                  <a:schemeClr val="accent2">
                    <a:lumMod val="50000"/>
                  </a:schemeClr>
                </a:solidFill>
                <a:latin typeface="Cordia New" panose="020B0304020202020204" pitchFamily="34" charset="-34"/>
                <a:cs typeface="Cordia New" panose="020B0304020202020204" pitchFamily="34" charset="-34"/>
              </a:rPr>
              <a:t>และ</a:t>
            </a:r>
            <a:r>
              <a:rPr lang="en-US" sz="1600" b="1" i="1" dirty="0">
                <a:solidFill>
                  <a:schemeClr val="accent2">
                    <a:lumMod val="50000"/>
                  </a:schemeClr>
                </a:solidFill>
                <a:latin typeface="Cordia New" panose="020B0304020202020204" pitchFamily="34" charset="-34"/>
                <a:cs typeface="Cordia New" panose="020B0304020202020204" pitchFamily="34" charset="-34"/>
              </a:rPr>
              <a:t> 1.5 mg/kg </a:t>
            </a:r>
            <a:r>
              <a:rPr lang="th-TH" sz="1600" b="1" i="1" u="sng" dirty="0">
                <a:solidFill>
                  <a:schemeClr val="accent2">
                    <a:lumMod val="50000"/>
                  </a:schemeClr>
                </a:solidFill>
                <a:latin typeface="Cordia New" panose="020B0304020202020204" pitchFamily="34" charset="-34"/>
                <a:cs typeface="Cordia New" panose="020B0304020202020204" pitchFamily="34" charset="-34"/>
              </a:rPr>
              <a:t>เพื่อเพิ่มภูมิคุ้มกันและการเจริญเติบโตของกุ้ง</a:t>
            </a:r>
            <a:endParaRPr lang="en-US" sz="1600" b="1" i="1" u="sng" dirty="0">
              <a:solidFill>
                <a:schemeClr val="accent2">
                  <a:lumMod val="50000"/>
                </a:schemeClr>
              </a:solidFill>
              <a:latin typeface="Cordia New" panose="020B0304020202020204" pitchFamily="34" charset="-34"/>
              <a:cs typeface="Cordia New" panose="020B0304020202020204" pitchFamily="34" charset="-34"/>
            </a:endParaRPr>
          </a:p>
        </p:txBody>
      </p:sp>
      <p:grpSp>
        <p:nvGrpSpPr>
          <p:cNvPr id="22" name="Group 21">
            <a:extLst>
              <a:ext uri="{FF2B5EF4-FFF2-40B4-BE49-F238E27FC236}">
                <a16:creationId xmlns:a16="http://schemas.microsoft.com/office/drawing/2014/main" id="{3ACD161A-08A9-4395-8312-2D7BE747CDEF}"/>
              </a:ext>
            </a:extLst>
          </p:cNvPr>
          <p:cNvGrpSpPr/>
          <p:nvPr/>
        </p:nvGrpSpPr>
        <p:grpSpPr>
          <a:xfrm>
            <a:off x="594525" y="1689537"/>
            <a:ext cx="6226757" cy="1623312"/>
            <a:chOff x="412987" y="3247140"/>
            <a:chExt cx="6226757" cy="1623312"/>
          </a:xfrm>
        </p:grpSpPr>
        <p:graphicFrame>
          <p:nvGraphicFramePr>
            <p:cNvPr id="24" name="Chart 23">
              <a:extLst>
                <a:ext uri="{FF2B5EF4-FFF2-40B4-BE49-F238E27FC236}">
                  <a16:creationId xmlns:a16="http://schemas.microsoft.com/office/drawing/2014/main" id="{7CC49AC6-E059-49F3-A75F-034D91992B5A}"/>
                </a:ext>
              </a:extLst>
            </p:cNvPr>
            <p:cNvGraphicFramePr>
              <a:graphicFrameLocks/>
            </p:cNvGraphicFramePr>
            <p:nvPr>
              <p:extLst>
                <p:ext uri="{D42A27DB-BD31-4B8C-83A1-F6EECF244321}">
                  <p14:modId xmlns:p14="http://schemas.microsoft.com/office/powerpoint/2010/main" val="3645482075"/>
                </p:ext>
              </p:extLst>
            </p:nvPr>
          </p:nvGraphicFramePr>
          <p:xfrm>
            <a:off x="412987" y="3247140"/>
            <a:ext cx="3040055" cy="162331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Chart 24">
              <a:extLst>
                <a:ext uri="{FF2B5EF4-FFF2-40B4-BE49-F238E27FC236}">
                  <a16:creationId xmlns:a16="http://schemas.microsoft.com/office/drawing/2014/main" id="{CD7CE83C-21AC-438A-9222-B29144ED3350}"/>
                </a:ext>
              </a:extLst>
            </p:cNvPr>
            <p:cNvGraphicFramePr>
              <a:graphicFrameLocks/>
            </p:cNvGraphicFramePr>
            <p:nvPr>
              <p:extLst>
                <p:ext uri="{D42A27DB-BD31-4B8C-83A1-F6EECF244321}">
                  <p14:modId xmlns:p14="http://schemas.microsoft.com/office/powerpoint/2010/main" val="2652590799"/>
                </p:ext>
              </p:extLst>
            </p:nvPr>
          </p:nvGraphicFramePr>
          <p:xfrm>
            <a:off x="3599689" y="3247140"/>
            <a:ext cx="3040055" cy="1623312"/>
          </p:xfrm>
          <a:graphic>
            <a:graphicData uri="http://schemas.openxmlformats.org/drawingml/2006/chart">
              <c:chart xmlns:c="http://schemas.openxmlformats.org/drawingml/2006/chart" xmlns:r="http://schemas.openxmlformats.org/officeDocument/2006/relationships" r:id="rId6"/>
            </a:graphicData>
          </a:graphic>
        </p:graphicFrame>
        <p:grpSp>
          <p:nvGrpSpPr>
            <p:cNvPr id="26" name="Group 25">
              <a:extLst>
                <a:ext uri="{FF2B5EF4-FFF2-40B4-BE49-F238E27FC236}">
                  <a16:creationId xmlns:a16="http://schemas.microsoft.com/office/drawing/2014/main" id="{DF42E43B-9E16-45B1-A67B-86A20607DD07}"/>
                </a:ext>
              </a:extLst>
            </p:cNvPr>
            <p:cNvGrpSpPr/>
            <p:nvPr/>
          </p:nvGrpSpPr>
          <p:grpSpPr>
            <a:xfrm>
              <a:off x="921018" y="3624832"/>
              <a:ext cx="2426846" cy="492398"/>
              <a:chOff x="921018" y="3624832"/>
              <a:chExt cx="2426846" cy="492398"/>
            </a:xfrm>
          </p:grpSpPr>
          <p:sp>
            <p:nvSpPr>
              <p:cNvPr id="31" name="TextBox 30">
                <a:extLst>
                  <a:ext uri="{FF2B5EF4-FFF2-40B4-BE49-F238E27FC236}">
                    <a16:creationId xmlns:a16="http://schemas.microsoft.com/office/drawing/2014/main" id="{97F93FB7-BE3C-4E3D-9770-99B9B1750538}"/>
                  </a:ext>
                </a:extLst>
              </p:cNvPr>
              <p:cNvSpPr txBox="1"/>
              <p:nvPr/>
            </p:nvSpPr>
            <p:spPr>
              <a:xfrm>
                <a:off x="921018" y="3795886"/>
                <a:ext cx="236785" cy="307777"/>
              </a:xfrm>
              <a:prstGeom prst="rect">
                <a:avLst/>
              </a:prstGeom>
              <a:noFill/>
            </p:spPr>
            <p:txBody>
              <a:bodyPr wrap="square" rtlCol="0">
                <a:spAutoFit/>
              </a:bodyPr>
              <a:lstStyle/>
              <a:p>
                <a:r>
                  <a:rPr lang="en-US" dirty="0"/>
                  <a:t>c</a:t>
                </a:r>
              </a:p>
            </p:txBody>
          </p:sp>
          <p:sp>
            <p:nvSpPr>
              <p:cNvPr id="32" name="TextBox 31">
                <a:extLst>
                  <a:ext uri="{FF2B5EF4-FFF2-40B4-BE49-F238E27FC236}">
                    <a16:creationId xmlns:a16="http://schemas.microsoft.com/office/drawing/2014/main" id="{84479B10-739B-45B8-A104-597CC45B2EFB}"/>
                  </a:ext>
                </a:extLst>
              </p:cNvPr>
              <p:cNvSpPr txBox="1"/>
              <p:nvPr/>
            </p:nvSpPr>
            <p:spPr>
              <a:xfrm>
                <a:off x="1547664" y="3655565"/>
                <a:ext cx="432048" cy="307777"/>
              </a:xfrm>
              <a:prstGeom prst="rect">
                <a:avLst/>
              </a:prstGeom>
              <a:noFill/>
            </p:spPr>
            <p:txBody>
              <a:bodyPr wrap="square" rtlCol="0">
                <a:spAutoFit/>
              </a:bodyPr>
              <a:lstStyle/>
              <a:p>
                <a:r>
                  <a:rPr lang="en-US" dirty="0"/>
                  <a:t>ab</a:t>
                </a:r>
              </a:p>
            </p:txBody>
          </p:sp>
          <p:sp>
            <p:nvSpPr>
              <p:cNvPr id="33" name="TextBox 32">
                <a:extLst>
                  <a:ext uri="{FF2B5EF4-FFF2-40B4-BE49-F238E27FC236}">
                    <a16:creationId xmlns:a16="http://schemas.microsoft.com/office/drawing/2014/main" id="{FEEE70A5-151C-4F08-B58B-14E6B1B1F98E}"/>
                  </a:ext>
                </a:extLst>
              </p:cNvPr>
              <p:cNvSpPr txBox="1"/>
              <p:nvPr/>
            </p:nvSpPr>
            <p:spPr>
              <a:xfrm>
                <a:off x="2289624" y="3624832"/>
                <a:ext cx="236785" cy="307777"/>
              </a:xfrm>
              <a:prstGeom prst="rect">
                <a:avLst/>
              </a:prstGeom>
              <a:noFill/>
            </p:spPr>
            <p:txBody>
              <a:bodyPr wrap="square" rtlCol="0">
                <a:spAutoFit/>
              </a:bodyPr>
              <a:lstStyle/>
              <a:p>
                <a:r>
                  <a:rPr lang="en-US" dirty="0"/>
                  <a:t>a</a:t>
                </a:r>
              </a:p>
            </p:txBody>
          </p:sp>
          <p:sp>
            <p:nvSpPr>
              <p:cNvPr id="34" name="TextBox 33">
                <a:extLst>
                  <a:ext uri="{FF2B5EF4-FFF2-40B4-BE49-F238E27FC236}">
                    <a16:creationId xmlns:a16="http://schemas.microsoft.com/office/drawing/2014/main" id="{EF8E6709-E311-4B3F-8015-7695C2F4FA55}"/>
                  </a:ext>
                </a:extLst>
              </p:cNvPr>
              <p:cNvSpPr txBox="1"/>
              <p:nvPr/>
            </p:nvSpPr>
            <p:spPr>
              <a:xfrm>
                <a:off x="2915816" y="3809453"/>
                <a:ext cx="432048" cy="307777"/>
              </a:xfrm>
              <a:prstGeom prst="rect">
                <a:avLst/>
              </a:prstGeom>
              <a:noFill/>
            </p:spPr>
            <p:txBody>
              <a:bodyPr wrap="square" rtlCol="0">
                <a:spAutoFit/>
              </a:bodyPr>
              <a:lstStyle/>
              <a:p>
                <a:r>
                  <a:rPr lang="en-US" dirty="0" err="1"/>
                  <a:t>bc</a:t>
                </a:r>
                <a:endParaRPr lang="en-US" dirty="0"/>
              </a:p>
            </p:txBody>
          </p:sp>
        </p:grpSp>
        <p:sp>
          <p:nvSpPr>
            <p:cNvPr id="27" name="TextBox 26">
              <a:extLst>
                <a:ext uri="{FF2B5EF4-FFF2-40B4-BE49-F238E27FC236}">
                  <a16:creationId xmlns:a16="http://schemas.microsoft.com/office/drawing/2014/main" id="{90BCA45D-00BE-4BD4-85FA-387C54E6E8D6}"/>
                </a:ext>
              </a:extLst>
            </p:cNvPr>
            <p:cNvSpPr txBox="1"/>
            <p:nvPr/>
          </p:nvSpPr>
          <p:spPr>
            <a:xfrm>
              <a:off x="4095263" y="4058795"/>
              <a:ext cx="236785" cy="307777"/>
            </a:xfrm>
            <a:prstGeom prst="rect">
              <a:avLst/>
            </a:prstGeom>
            <a:noFill/>
          </p:spPr>
          <p:txBody>
            <a:bodyPr wrap="square" rtlCol="0">
              <a:spAutoFit/>
            </a:bodyPr>
            <a:lstStyle/>
            <a:p>
              <a:r>
                <a:rPr lang="en-US" dirty="0"/>
                <a:t>d</a:t>
              </a:r>
            </a:p>
          </p:txBody>
        </p:sp>
        <p:sp>
          <p:nvSpPr>
            <p:cNvPr id="28" name="TextBox 27">
              <a:extLst>
                <a:ext uri="{FF2B5EF4-FFF2-40B4-BE49-F238E27FC236}">
                  <a16:creationId xmlns:a16="http://schemas.microsoft.com/office/drawing/2014/main" id="{FE5C9E6C-272F-498A-8580-030DFD68E797}"/>
                </a:ext>
              </a:extLst>
            </p:cNvPr>
            <p:cNvSpPr txBox="1"/>
            <p:nvPr/>
          </p:nvSpPr>
          <p:spPr>
            <a:xfrm>
              <a:off x="4739487" y="3684457"/>
              <a:ext cx="432048" cy="307777"/>
            </a:xfrm>
            <a:prstGeom prst="rect">
              <a:avLst/>
            </a:prstGeom>
            <a:noFill/>
          </p:spPr>
          <p:txBody>
            <a:bodyPr wrap="square" rtlCol="0">
              <a:spAutoFit/>
            </a:bodyPr>
            <a:lstStyle/>
            <a:p>
              <a:r>
                <a:rPr lang="en-US" dirty="0"/>
                <a:t>b</a:t>
              </a:r>
            </a:p>
          </p:txBody>
        </p:sp>
        <p:sp>
          <p:nvSpPr>
            <p:cNvPr id="29" name="TextBox 28">
              <a:extLst>
                <a:ext uri="{FF2B5EF4-FFF2-40B4-BE49-F238E27FC236}">
                  <a16:creationId xmlns:a16="http://schemas.microsoft.com/office/drawing/2014/main" id="{A905ADD9-8A1C-4950-A528-20A23D071E68}"/>
                </a:ext>
              </a:extLst>
            </p:cNvPr>
            <p:cNvSpPr txBox="1"/>
            <p:nvPr/>
          </p:nvSpPr>
          <p:spPr>
            <a:xfrm>
              <a:off x="5366238" y="3618865"/>
              <a:ext cx="236785" cy="307777"/>
            </a:xfrm>
            <a:prstGeom prst="rect">
              <a:avLst/>
            </a:prstGeom>
            <a:noFill/>
          </p:spPr>
          <p:txBody>
            <a:bodyPr wrap="square" rtlCol="0">
              <a:spAutoFit/>
            </a:bodyPr>
            <a:lstStyle/>
            <a:p>
              <a:r>
                <a:rPr lang="en-US" dirty="0"/>
                <a:t>a</a:t>
              </a:r>
            </a:p>
          </p:txBody>
        </p:sp>
        <p:sp>
          <p:nvSpPr>
            <p:cNvPr id="30" name="TextBox 29">
              <a:extLst>
                <a:ext uri="{FF2B5EF4-FFF2-40B4-BE49-F238E27FC236}">
                  <a16:creationId xmlns:a16="http://schemas.microsoft.com/office/drawing/2014/main" id="{FA4F11F7-AE74-4E34-AEB1-49D011A5A596}"/>
                </a:ext>
              </a:extLst>
            </p:cNvPr>
            <p:cNvSpPr txBox="1"/>
            <p:nvPr/>
          </p:nvSpPr>
          <p:spPr>
            <a:xfrm>
              <a:off x="6012160" y="3838345"/>
              <a:ext cx="432048" cy="307777"/>
            </a:xfrm>
            <a:prstGeom prst="rect">
              <a:avLst/>
            </a:prstGeom>
            <a:noFill/>
          </p:spPr>
          <p:txBody>
            <a:bodyPr wrap="square" rtlCol="0">
              <a:spAutoFit/>
            </a:bodyPr>
            <a:lstStyle/>
            <a:p>
              <a:r>
                <a:rPr lang="en-US" dirty="0"/>
                <a:t>c</a:t>
              </a:r>
            </a:p>
          </p:txBody>
        </p:sp>
      </p:grpSp>
      <p:sp>
        <p:nvSpPr>
          <p:cNvPr id="35" name="TextBox 34">
            <a:extLst>
              <a:ext uri="{FF2B5EF4-FFF2-40B4-BE49-F238E27FC236}">
                <a16:creationId xmlns:a16="http://schemas.microsoft.com/office/drawing/2014/main" id="{BBE2748E-EBF2-454A-B0B6-AF4B58D6177D}"/>
              </a:ext>
            </a:extLst>
          </p:cNvPr>
          <p:cNvSpPr txBox="1"/>
          <p:nvPr/>
        </p:nvSpPr>
        <p:spPr>
          <a:xfrm>
            <a:off x="2987824" y="625594"/>
            <a:ext cx="1440160" cy="461665"/>
          </a:xfrm>
          <a:prstGeom prst="rect">
            <a:avLst/>
          </a:prstGeom>
          <a:noFill/>
        </p:spPr>
        <p:txBody>
          <a:bodyPr wrap="square" rtlCol="0">
            <a:spAutoFit/>
          </a:bodyPr>
          <a:lstStyle/>
          <a:p>
            <a:r>
              <a:rPr lang="th-TH" sz="2400" b="1" dirty="0">
                <a:solidFill>
                  <a:schemeClr val="accent2">
                    <a:lumMod val="75000"/>
                  </a:schemeClr>
                </a:solidFill>
                <a:latin typeface="Cordia New" panose="020B0304020202020204" pitchFamily="34" charset="-34"/>
                <a:cs typeface="Cordia New" panose="020B0304020202020204" pitchFamily="34" charset="-34"/>
              </a:rPr>
              <a:t>ตัวอย่าง</a:t>
            </a:r>
            <a:endParaRPr lang="en-US" sz="1800" b="1" dirty="0">
              <a:solidFill>
                <a:schemeClr val="accent2">
                  <a:lumMod val="75000"/>
                </a:schemeClr>
              </a:solidFill>
              <a:latin typeface="Cordia New" panose="020B0304020202020204" pitchFamily="34" charset="-34"/>
              <a:cs typeface="Cordia New" panose="020B0304020202020204" pitchFamily="34" charset="-34"/>
            </a:endParaRPr>
          </a:p>
        </p:txBody>
      </p:sp>
      <p:sp>
        <p:nvSpPr>
          <p:cNvPr id="7" name="TextBox 6">
            <a:extLst>
              <a:ext uri="{FF2B5EF4-FFF2-40B4-BE49-F238E27FC236}">
                <a16:creationId xmlns:a16="http://schemas.microsoft.com/office/drawing/2014/main" id="{B1EAE39E-80A8-42BC-B489-8DD7FF47BCF3}"/>
              </a:ext>
            </a:extLst>
          </p:cNvPr>
          <p:cNvSpPr txBox="1"/>
          <p:nvPr/>
        </p:nvSpPr>
        <p:spPr>
          <a:xfrm>
            <a:off x="555241" y="3251369"/>
            <a:ext cx="6624736" cy="1815882"/>
          </a:xfrm>
          <a:prstGeom prst="rect">
            <a:avLst/>
          </a:prstGeom>
          <a:noFill/>
        </p:spPr>
        <p:txBody>
          <a:bodyPr wrap="square" rtlCol="0">
            <a:spAutoFit/>
          </a:bodyPr>
          <a:lstStyle/>
          <a:p>
            <a:r>
              <a:rPr lang="th-TH" sz="1600" b="1" dirty="0">
                <a:solidFill>
                  <a:schemeClr val="accent1">
                    <a:lumMod val="75000"/>
                  </a:schemeClr>
                </a:solidFill>
                <a:latin typeface="Cordia New" panose="020B0304020202020204" pitchFamily="34" charset="-34"/>
                <a:cs typeface="Cordia New" panose="020B0304020202020204" pitchFamily="34" charset="-34"/>
              </a:rPr>
              <a:t>วิจารณ์ผล</a:t>
            </a:r>
            <a:r>
              <a:rPr lang="en-US" sz="1600" b="1" dirty="0">
                <a:solidFill>
                  <a:schemeClr val="accent1">
                    <a:lumMod val="75000"/>
                  </a:schemeClr>
                </a:solidFill>
                <a:latin typeface="Cordia New" panose="020B0304020202020204" pitchFamily="34" charset="-34"/>
                <a:cs typeface="Cordia New" panose="020B0304020202020204" pitchFamily="34" charset="-34"/>
              </a:rPr>
              <a:t>:</a:t>
            </a:r>
          </a:p>
          <a:p>
            <a:pPr marL="342900" indent="-342900">
              <a:buAutoNum type="arabicPeriod"/>
            </a:pPr>
            <a:r>
              <a:rPr lang="th-TH" sz="1600" b="1" dirty="0">
                <a:solidFill>
                  <a:schemeClr val="accent1">
                    <a:lumMod val="75000"/>
                  </a:schemeClr>
                </a:solidFill>
                <a:latin typeface="Cordia New" panose="020B0304020202020204" pitchFamily="34" charset="-34"/>
                <a:cs typeface="Cordia New" panose="020B0304020202020204" pitchFamily="34" charset="-34"/>
              </a:rPr>
              <a:t>สมุนไพร </a:t>
            </a:r>
            <a:r>
              <a:rPr lang="en-US" sz="1600" b="1" dirty="0">
                <a:solidFill>
                  <a:schemeClr val="accent1">
                    <a:lumMod val="75000"/>
                  </a:schemeClr>
                </a:solidFill>
                <a:latin typeface="Cordia New" panose="020B0304020202020204" pitchFamily="34" charset="-34"/>
                <a:cs typeface="Cordia New" panose="020B0304020202020204" pitchFamily="34" charset="-34"/>
              </a:rPr>
              <a:t>X </a:t>
            </a:r>
            <a:r>
              <a:rPr lang="th-TH" sz="1600" b="1" dirty="0">
                <a:solidFill>
                  <a:schemeClr val="accent1">
                    <a:lumMod val="75000"/>
                  </a:schemeClr>
                </a:solidFill>
                <a:latin typeface="Cordia New" panose="020B0304020202020204" pitchFamily="34" charset="-34"/>
                <a:cs typeface="Cordia New" panose="020B0304020202020204" pitchFamily="34" charset="-34"/>
              </a:rPr>
              <a:t>ทำให้ภูมิคุ้มกันเพิ่มตามโดส และลดเมื่อ </a:t>
            </a:r>
            <a:r>
              <a:rPr lang="en-US" sz="1600" b="1" dirty="0">
                <a:solidFill>
                  <a:schemeClr val="accent1">
                    <a:lumMod val="75000"/>
                  </a:schemeClr>
                </a:solidFill>
                <a:latin typeface="Cordia New" panose="020B0304020202020204" pitchFamily="34" charset="-34"/>
                <a:cs typeface="Cordia New" panose="020B0304020202020204" pitchFamily="34" charset="-34"/>
              </a:rPr>
              <a:t>overdose</a:t>
            </a:r>
            <a:r>
              <a:rPr lang="th-TH" sz="1600" b="1" dirty="0">
                <a:solidFill>
                  <a:schemeClr val="accent1">
                    <a:lumMod val="75000"/>
                  </a:schemeClr>
                </a:solidFill>
                <a:latin typeface="Cordia New" panose="020B0304020202020204" pitchFamily="34" charset="-34"/>
                <a:cs typeface="Cordia New" panose="020B0304020202020204" pitchFamily="34" charset="-34"/>
              </a:rPr>
              <a:t> ผลแบบนี้ปกติหรือไม่ (เทียบกับการศึกษาอื่นๆ) และนำความรู้เชิงทฤษฎีมาอธิบาย</a:t>
            </a:r>
          </a:p>
          <a:p>
            <a:pPr marL="342900" indent="-342900">
              <a:buAutoNum type="arabicPeriod"/>
            </a:pPr>
            <a:r>
              <a:rPr lang="th-TH" sz="1600" b="1" dirty="0">
                <a:solidFill>
                  <a:schemeClr val="accent1">
                    <a:lumMod val="75000"/>
                  </a:schemeClr>
                </a:solidFill>
                <a:latin typeface="Cordia New" panose="020B0304020202020204" pitchFamily="34" charset="-34"/>
                <a:cs typeface="Cordia New" panose="020B0304020202020204" pitchFamily="34" charset="-34"/>
              </a:rPr>
              <a:t>สมุนไพร </a:t>
            </a:r>
            <a:r>
              <a:rPr lang="en-US" sz="1600" b="1" dirty="0">
                <a:solidFill>
                  <a:schemeClr val="accent1">
                    <a:lumMod val="75000"/>
                  </a:schemeClr>
                </a:solidFill>
                <a:latin typeface="Cordia New" panose="020B0304020202020204" pitchFamily="34" charset="-34"/>
                <a:cs typeface="Cordia New" panose="020B0304020202020204" pitchFamily="34" charset="-34"/>
              </a:rPr>
              <a:t>X </a:t>
            </a:r>
            <a:r>
              <a:rPr lang="th-TH" sz="1600" b="1" dirty="0">
                <a:solidFill>
                  <a:schemeClr val="accent1">
                    <a:lumMod val="75000"/>
                  </a:schemeClr>
                </a:solidFill>
                <a:latin typeface="Cordia New" panose="020B0304020202020204" pitchFamily="34" charset="-34"/>
                <a:cs typeface="Cordia New" panose="020B0304020202020204" pitchFamily="34" charset="-34"/>
              </a:rPr>
              <a:t>ทำให้การเจริญเติบโตเพิ่มตามโดส และลดเมื่อ </a:t>
            </a:r>
            <a:r>
              <a:rPr lang="en-US" sz="1600" b="1" dirty="0">
                <a:solidFill>
                  <a:schemeClr val="accent1">
                    <a:lumMod val="75000"/>
                  </a:schemeClr>
                </a:solidFill>
                <a:latin typeface="Cordia New" panose="020B0304020202020204" pitchFamily="34" charset="-34"/>
                <a:cs typeface="Cordia New" panose="020B0304020202020204" pitchFamily="34" charset="-34"/>
              </a:rPr>
              <a:t>overdose</a:t>
            </a:r>
            <a:r>
              <a:rPr lang="th-TH" sz="1600" b="1" dirty="0">
                <a:solidFill>
                  <a:schemeClr val="accent1">
                    <a:lumMod val="75000"/>
                  </a:schemeClr>
                </a:solidFill>
                <a:latin typeface="Cordia New" panose="020B0304020202020204" pitchFamily="34" charset="-34"/>
                <a:cs typeface="Cordia New" panose="020B0304020202020204" pitchFamily="34" charset="-34"/>
              </a:rPr>
              <a:t> ผลแบบนี้ปกติหรือไม่ (เทียบกับการศึกษาอื่นๆ) และนำความรู้เชิงทฤษฎีมาอธิบาย</a:t>
            </a:r>
          </a:p>
          <a:p>
            <a:pPr marL="342900" indent="-342900">
              <a:buAutoNum type="arabicPeriod"/>
            </a:pPr>
            <a:r>
              <a:rPr lang="th-TH" sz="1600" b="1" dirty="0">
                <a:solidFill>
                  <a:schemeClr val="accent1">
                    <a:lumMod val="75000"/>
                  </a:schemeClr>
                </a:solidFill>
                <a:latin typeface="Cordia New" panose="020B0304020202020204" pitchFamily="34" charset="-34"/>
                <a:cs typeface="Cordia New" panose="020B0304020202020204" pitchFamily="34" charset="-34"/>
              </a:rPr>
              <a:t>ผลดีที่เกิดกับภูมิคุ้มกันพร้อมๆกับการเจริญเติบโต เป็นไปตามสมมุติฐานหรือไม่ เทียบเคียงกับรายงานที่มีผู้ทำมา และอธิบายทางทฤษฎี</a:t>
            </a:r>
            <a:endParaRPr lang="en-US" sz="1600" b="1" dirty="0">
              <a:solidFill>
                <a:schemeClr val="accent1">
                  <a:lumMod val="75000"/>
                </a:schemeClr>
              </a:solidFill>
              <a:latin typeface="Cordia New" panose="020B0304020202020204" pitchFamily="34" charset="-34"/>
              <a:cs typeface="Cordia New" panose="020B0304020202020204" pitchFamily="34" charset="-34"/>
            </a:endParaRPr>
          </a:p>
        </p:txBody>
      </p:sp>
      <p:sp>
        <p:nvSpPr>
          <p:cNvPr id="9" name="TextBox 8">
            <a:extLst>
              <a:ext uri="{FF2B5EF4-FFF2-40B4-BE49-F238E27FC236}">
                <a16:creationId xmlns:a16="http://schemas.microsoft.com/office/drawing/2014/main" id="{33285785-08B7-4705-8C99-02D8C6E7B6BF}"/>
              </a:ext>
            </a:extLst>
          </p:cNvPr>
          <p:cNvSpPr txBox="1"/>
          <p:nvPr/>
        </p:nvSpPr>
        <p:spPr>
          <a:xfrm>
            <a:off x="7477591" y="3743723"/>
            <a:ext cx="1576964" cy="923330"/>
          </a:xfrm>
          <a:prstGeom prst="rect">
            <a:avLst/>
          </a:prstGeom>
          <a:noFill/>
          <a:ln>
            <a:solidFill>
              <a:srgbClr val="FFFF00"/>
            </a:solidFill>
          </a:ln>
        </p:spPr>
        <p:txBody>
          <a:bodyPr wrap="square" rtlCol="0">
            <a:spAutoFit/>
          </a:bodyPr>
          <a:lstStyle/>
          <a:p>
            <a:pPr algn="ctr"/>
            <a:r>
              <a:rPr lang="th-TH" sz="1800" b="1" dirty="0">
                <a:solidFill>
                  <a:srgbClr val="FFFF00"/>
                </a:solidFill>
                <a:latin typeface="Cordia New" panose="020B0304020202020204" pitchFamily="34" charset="-34"/>
                <a:cs typeface="Cordia New" panose="020B0304020202020204" pitchFamily="34" charset="-34"/>
              </a:rPr>
              <a:t>สิ่งที่ค้นพบคืออะไร </a:t>
            </a:r>
          </a:p>
          <a:p>
            <a:pPr algn="ctr"/>
            <a:r>
              <a:rPr lang="th-TH" sz="1800" b="1" dirty="0">
                <a:solidFill>
                  <a:srgbClr val="FFFF00"/>
                </a:solidFill>
                <a:latin typeface="Cordia New" panose="020B0304020202020204" pitchFamily="34" charset="-34"/>
                <a:cs typeface="Cordia New" panose="020B0304020202020204" pitchFamily="34" charset="-34"/>
              </a:rPr>
              <a:t>นำไปใช้ประโยชน์อย่างไร</a:t>
            </a:r>
            <a:endParaRPr lang="en-US" sz="1800" b="1" dirty="0">
              <a:solidFill>
                <a:srgbClr val="FFFF00"/>
              </a:solidFill>
              <a:latin typeface="Cordia New" panose="020B0304020202020204" pitchFamily="34" charset="-34"/>
              <a:cs typeface="Cordia New" panose="020B0304020202020204" pitchFamily="34" charset="-34"/>
            </a:endParaRPr>
          </a:p>
        </p:txBody>
      </p:sp>
      <p:sp>
        <p:nvSpPr>
          <p:cNvPr id="36" name="Arrow: Chevron 35">
            <a:extLst>
              <a:ext uri="{FF2B5EF4-FFF2-40B4-BE49-F238E27FC236}">
                <a16:creationId xmlns:a16="http://schemas.microsoft.com/office/drawing/2014/main" id="{AF225E64-D580-4D16-8C9D-25696F95393C}"/>
              </a:ext>
            </a:extLst>
          </p:cNvPr>
          <p:cNvSpPr/>
          <p:nvPr/>
        </p:nvSpPr>
        <p:spPr>
          <a:xfrm>
            <a:off x="7179977" y="4083918"/>
            <a:ext cx="239228" cy="273770"/>
          </a:xfrm>
          <a:prstGeom prst="chevro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3605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F979916-5F5C-2148-4BC8-D041611D247E}"/>
              </a:ext>
            </a:extLst>
          </p:cNvPr>
          <p:cNvSpPr>
            <a:spLocks noGrp="1"/>
          </p:cNvSpPr>
          <p:nvPr>
            <p:ph type="body" idx="1"/>
          </p:nvPr>
        </p:nvSpPr>
        <p:spPr/>
        <p:txBody>
          <a:bodyPr/>
          <a:lstStyle/>
          <a:p>
            <a:r>
              <a:rPr lang="th-TH" dirty="0">
                <a:solidFill>
                  <a:schemeClr val="accent1">
                    <a:lumMod val="75000"/>
                  </a:schemeClr>
                </a:solidFill>
                <a:latin typeface="Cordia New" panose="020B0304020202020204" pitchFamily="34" charset="-34"/>
                <a:cs typeface="Cordia New" panose="020B0304020202020204" pitchFamily="34" charset="-34"/>
              </a:rPr>
              <a:t>ดัดแปลงจาก </a:t>
            </a:r>
            <a:r>
              <a:rPr lang="en-US" dirty="0">
                <a:solidFill>
                  <a:schemeClr val="accent1">
                    <a:lumMod val="75000"/>
                  </a:schemeClr>
                </a:solidFill>
                <a:latin typeface="Cordia New" panose="020B0304020202020204" pitchFamily="34" charset="-34"/>
                <a:cs typeface="Cordia New" panose="020B0304020202020204" pitchFamily="34" charset="-34"/>
              </a:rPr>
              <a:t>Alonso, PSR, PS </a:t>
            </a:r>
            <a:r>
              <a:rPr lang="en-US" dirty="0" err="1">
                <a:solidFill>
                  <a:schemeClr val="accent1">
                    <a:lumMod val="75000"/>
                  </a:schemeClr>
                </a:solidFill>
                <a:latin typeface="Cordia New" panose="020B0304020202020204" pitchFamily="34" charset="-34"/>
                <a:cs typeface="Cordia New" panose="020B0304020202020204" pitchFamily="34" charset="-34"/>
              </a:rPr>
              <a:t>Rovina</a:t>
            </a:r>
            <a:r>
              <a:rPr lang="en-US" dirty="0">
                <a:solidFill>
                  <a:schemeClr val="accent1">
                    <a:lumMod val="75000"/>
                  </a:schemeClr>
                </a:solidFill>
                <a:latin typeface="Cordia New" panose="020B0304020202020204" pitchFamily="34" charset="-34"/>
                <a:cs typeface="Cordia New" panose="020B0304020202020204" pitchFamily="34" charset="-34"/>
              </a:rPr>
              <a:t> and RML Martins (2007). Turning innovative ideas into commercial equipment: the approach at PETROBRAS. Paper prepared for the 2007 Offshore Technology Conference, Houston, Texas, USA, 30 April-3 May 2007.</a:t>
            </a:r>
          </a:p>
        </p:txBody>
      </p:sp>
      <p:sp>
        <p:nvSpPr>
          <p:cNvPr id="4" name="Slide Number Placeholder 3">
            <a:extLst>
              <a:ext uri="{FF2B5EF4-FFF2-40B4-BE49-F238E27FC236}">
                <a16:creationId xmlns:a16="http://schemas.microsoft.com/office/drawing/2014/main" id="{762464FA-CE8B-092C-F0D7-06B2A6D8DB6D}"/>
              </a:ext>
            </a:extLst>
          </p:cNvPr>
          <p:cNvSpPr>
            <a:spLocks noGrp="1"/>
          </p:cNvSpPr>
          <p:nvPr>
            <p:ph type="sldNum" idx="12"/>
          </p:nvPr>
        </p:nvSpPr>
        <p:spPr/>
        <p:txBody>
          <a:bodyPr/>
          <a:lstStyle/>
          <a:p>
            <a:pPr marL="0" lvl="0" indent="0">
              <a:spcBef>
                <a:spcPts val="0"/>
              </a:spcBef>
              <a:buNone/>
            </a:pPr>
            <a:fld id="{00000000-1234-1234-1234-123412341234}" type="slidenum">
              <a:rPr lang="en" smtClean="0"/>
              <a:pPr marL="0" lvl="0" indent="0">
                <a:spcBef>
                  <a:spcPts val="0"/>
                </a:spcBef>
                <a:buNone/>
              </a:pPr>
              <a:t>5</a:t>
            </a:fld>
            <a:endParaRPr lang="en"/>
          </a:p>
        </p:txBody>
      </p:sp>
      <p:sp>
        <p:nvSpPr>
          <p:cNvPr id="6" name="Rectangle 5">
            <a:extLst>
              <a:ext uri="{FF2B5EF4-FFF2-40B4-BE49-F238E27FC236}">
                <a16:creationId xmlns:a16="http://schemas.microsoft.com/office/drawing/2014/main" id="{0625B888-E1E1-F908-4AF4-E81C1ECCA351}"/>
              </a:ext>
            </a:extLst>
          </p:cNvPr>
          <p:cNvSpPr/>
          <p:nvPr/>
        </p:nvSpPr>
        <p:spPr>
          <a:xfrm>
            <a:off x="299593" y="372139"/>
            <a:ext cx="1224136"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h-TH" sz="1600" dirty="0"/>
              <a:t>ความต้องการของผู้ใช้เทคโนโลยี</a:t>
            </a:r>
            <a:endParaRPr lang="en-US" sz="1600" dirty="0"/>
          </a:p>
        </p:txBody>
      </p:sp>
      <p:cxnSp>
        <p:nvCxnSpPr>
          <p:cNvPr id="8" name="Straight Arrow Connector 7">
            <a:extLst>
              <a:ext uri="{FF2B5EF4-FFF2-40B4-BE49-F238E27FC236}">
                <a16:creationId xmlns:a16="http://schemas.microsoft.com/office/drawing/2014/main" id="{882CC378-6334-C9E3-2CD4-B4DDDD3054AB}"/>
              </a:ext>
            </a:extLst>
          </p:cNvPr>
          <p:cNvCxnSpPr/>
          <p:nvPr/>
        </p:nvCxnSpPr>
        <p:spPr>
          <a:xfrm>
            <a:off x="1523729" y="1020211"/>
            <a:ext cx="288032" cy="0"/>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3DDEF63-362A-0453-C08E-2035DC28FEA8}"/>
              </a:ext>
            </a:extLst>
          </p:cNvPr>
          <p:cNvSpPr/>
          <p:nvPr/>
        </p:nvSpPr>
        <p:spPr>
          <a:xfrm>
            <a:off x="1833696" y="591529"/>
            <a:ext cx="1611856" cy="8640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h-TH" sz="1600" dirty="0"/>
              <a:t>สำรวจเทคโนโลยีที่มีอยู่แล้ว หรือความเป็นไปได้ในการพัฒนาขึ้นใหม่</a:t>
            </a:r>
            <a:endParaRPr lang="en-US" sz="1600" dirty="0"/>
          </a:p>
        </p:txBody>
      </p:sp>
      <p:cxnSp>
        <p:nvCxnSpPr>
          <p:cNvPr id="10" name="Straight Arrow Connector 9">
            <a:extLst>
              <a:ext uri="{FF2B5EF4-FFF2-40B4-BE49-F238E27FC236}">
                <a16:creationId xmlns:a16="http://schemas.microsoft.com/office/drawing/2014/main" id="{8C4A31C4-3C70-D734-16F6-256B566D0837}"/>
              </a:ext>
            </a:extLst>
          </p:cNvPr>
          <p:cNvCxnSpPr/>
          <p:nvPr/>
        </p:nvCxnSpPr>
        <p:spPr>
          <a:xfrm>
            <a:off x="3417872" y="1455623"/>
            <a:ext cx="288032" cy="0"/>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413BCCE-4178-B301-9797-BF92C38D4353}"/>
              </a:ext>
            </a:extLst>
          </p:cNvPr>
          <p:cNvCxnSpPr/>
          <p:nvPr/>
        </p:nvCxnSpPr>
        <p:spPr>
          <a:xfrm>
            <a:off x="4909647" y="1647432"/>
            <a:ext cx="288032" cy="0"/>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BD7137B-9322-BED8-BE14-AFCDA968922D}"/>
              </a:ext>
            </a:extLst>
          </p:cNvPr>
          <p:cNvSpPr/>
          <p:nvPr/>
        </p:nvSpPr>
        <p:spPr>
          <a:xfrm>
            <a:off x="3685511" y="1023576"/>
            <a:ext cx="1224136"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h-TH" sz="1600" dirty="0"/>
              <a:t>เซ็นสัญญากับผู้ใช้เทคโนโลยี</a:t>
            </a:r>
            <a:endParaRPr lang="en-US" sz="1600" dirty="0"/>
          </a:p>
        </p:txBody>
      </p:sp>
      <p:sp>
        <p:nvSpPr>
          <p:cNvPr id="13" name="Rectangle 12">
            <a:extLst>
              <a:ext uri="{FF2B5EF4-FFF2-40B4-BE49-F238E27FC236}">
                <a16:creationId xmlns:a16="http://schemas.microsoft.com/office/drawing/2014/main" id="{EDF3E57F-7B24-C358-6EA3-7AB068194841}"/>
              </a:ext>
            </a:extLst>
          </p:cNvPr>
          <p:cNvSpPr/>
          <p:nvPr/>
        </p:nvSpPr>
        <p:spPr>
          <a:xfrm>
            <a:off x="5219614" y="1616821"/>
            <a:ext cx="1224136"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h-TH" sz="1600" dirty="0"/>
              <a:t>ประยุกต์ และ</a:t>
            </a:r>
            <a:r>
              <a:rPr lang="en-US" sz="1600" dirty="0"/>
              <a:t>/</a:t>
            </a:r>
            <a:r>
              <a:rPr lang="th-TH" sz="1600" dirty="0"/>
              <a:t>หรือ วิจัย</a:t>
            </a:r>
            <a:endParaRPr lang="en-US" sz="1600" dirty="0"/>
          </a:p>
        </p:txBody>
      </p:sp>
      <p:sp>
        <p:nvSpPr>
          <p:cNvPr id="14" name="Oval 13">
            <a:extLst>
              <a:ext uri="{FF2B5EF4-FFF2-40B4-BE49-F238E27FC236}">
                <a16:creationId xmlns:a16="http://schemas.microsoft.com/office/drawing/2014/main" id="{AD776C6A-DDEF-EDFE-F405-7554AC0E4477}"/>
              </a:ext>
            </a:extLst>
          </p:cNvPr>
          <p:cNvSpPr/>
          <p:nvPr/>
        </p:nvSpPr>
        <p:spPr>
          <a:xfrm>
            <a:off x="5404484" y="196943"/>
            <a:ext cx="1071336" cy="108476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800" dirty="0">
                <a:solidFill>
                  <a:schemeClr val="tx1"/>
                </a:solidFill>
              </a:rPr>
              <a:t>ขั้นตอนการวิจัย</a:t>
            </a:r>
            <a:endParaRPr lang="en-US" sz="1800" dirty="0">
              <a:solidFill>
                <a:schemeClr val="tx1"/>
              </a:solidFill>
            </a:endParaRPr>
          </a:p>
        </p:txBody>
      </p:sp>
      <p:sp>
        <p:nvSpPr>
          <p:cNvPr id="15" name="Rectangle 14">
            <a:extLst>
              <a:ext uri="{FF2B5EF4-FFF2-40B4-BE49-F238E27FC236}">
                <a16:creationId xmlns:a16="http://schemas.microsoft.com/office/drawing/2014/main" id="{D49F3E14-AA3A-D620-6A81-78B2A9156E36}"/>
              </a:ext>
            </a:extLst>
          </p:cNvPr>
          <p:cNvSpPr/>
          <p:nvPr/>
        </p:nvSpPr>
        <p:spPr>
          <a:xfrm>
            <a:off x="3674544" y="2066870"/>
            <a:ext cx="1224136"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h-TH" sz="1600" dirty="0"/>
              <a:t>ได้วิธีการ หรือผลิตภัณฑ์</a:t>
            </a:r>
            <a:endParaRPr lang="en-US" sz="1600" dirty="0"/>
          </a:p>
        </p:txBody>
      </p:sp>
      <p:sp>
        <p:nvSpPr>
          <p:cNvPr id="16" name="Rectangle 15">
            <a:extLst>
              <a:ext uri="{FF2B5EF4-FFF2-40B4-BE49-F238E27FC236}">
                <a16:creationId xmlns:a16="http://schemas.microsoft.com/office/drawing/2014/main" id="{59100772-0227-391E-F536-373EE262A504}"/>
              </a:ext>
            </a:extLst>
          </p:cNvPr>
          <p:cNvSpPr/>
          <p:nvPr/>
        </p:nvSpPr>
        <p:spPr>
          <a:xfrm>
            <a:off x="1882028" y="2552924"/>
            <a:ext cx="1513496"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h-TH" sz="1600" dirty="0"/>
              <a:t>ทดสอบในห้องปฏิบัติการ</a:t>
            </a:r>
            <a:endParaRPr lang="en-US" sz="1600" dirty="0"/>
          </a:p>
        </p:txBody>
      </p:sp>
      <p:sp>
        <p:nvSpPr>
          <p:cNvPr id="17" name="Rectangle 16">
            <a:extLst>
              <a:ext uri="{FF2B5EF4-FFF2-40B4-BE49-F238E27FC236}">
                <a16:creationId xmlns:a16="http://schemas.microsoft.com/office/drawing/2014/main" id="{AEE8ABFB-FC3A-AA5D-AB42-569D6A5E49CA}"/>
              </a:ext>
            </a:extLst>
          </p:cNvPr>
          <p:cNvSpPr/>
          <p:nvPr/>
        </p:nvSpPr>
        <p:spPr>
          <a:xfrm>
            <a:off x="276084" y="2896857"/>
            <a:ext cx="1224136"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h-TH" sz="1600" dirty="0">
                <a:latin typeface="Cordia New" panose="020B0304020202020204" pitchFamily="34" charset="-34"/>
                <a:cs typeface="Cordia New" panose="020B0304020202020204" pitchFamily="34" charset="-34"/>
              </a:rPr>
              <a:t>ขยาย </a:t>
            </a:r>
            <a:r>
              <a:rPr lang="en-US" sz="1600" dirty="0">
                <a:latin typeface="Cordia New" panose="020B0304020202020204" pitchFamily="34" charset="-34"/>
                <a:cs typeface="Cordia New" panose="020B0304020202020204" pitchFamily="34" charset="-34"/>
              </a:rPr>
              <a:t>scale </a:t>
            </a:r>
            <a:r>
              <a:rPr lang="th-TH" sz="1600" dirty="0">
                <a:latin typeface="Cordia New" panose="020B0304020202020204" pitchFamily="34" charset="-34"/>
                <a:cs typeface="Cordia New" panose="020B0304020202020204" pitchFamily="34" charset="-34"/>
              </a:rPr>
              <a:t>การผลิต</a:t>
            </a:r>
            <a:endParaRPr lang="en-US" sz="1600" dirty="0">
              <a:latin typeface="Cordia New" panose="020B0304020202020204" pitchFamily="34" charset="-34"/>
              <a:cs typeface="Cordia New" panose="020B0304020202020204" pitchFamily="34" charset="-34"/>
            </a:endParaRPr>
          </a:p>
        </p:txBody>
      </p:sp>
      <p:sp>
        <p:nvSpPr>
          <p:cNvPr id="18" name="Rectangle 17">
            <a:extLst>
              <a:ext uri="{FF2B5EF4-FFF2-40B4-BE49-F238E27FC236}">
                <a16:creationId xmlns:a16="http://schemas.microsoft.com/office/drawing/2014/main" id="{A9E93970-B858-F3D1-2B9B-DA23684B355A}"/>
              </a:ext>
            </a:extLst>
          </p:cNvPr>
          <p:cNvSpPr/>
          <p:nvPr/>
        </p:nvSpPr>
        <p:spPr>
          <a:xfrm>
            <a:off x="1882028" y="3489027"/>
            <a:ext cx="1513496"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h-TH" sz="1600" dirty="0"/>
              <a:t>ทดสอบในสภาพจริง</a:t>
            </a:r>
            <a:endParaRPr lang="en-US" sz="1600" dirty="0"/>
          </a:p>
        </p:txBody>
      </p:sp>
      <p:sp>
        <p:nvSpPr>
          <p:cNvPr id="19" name="Rectangle 18">
            <a:extLst>
              <a:ext uri="{FF2B5EF4-FFF2-40B4-BE49-F238E27FC236}">
                <a16:creationId xmlns:a16="http://schemas.microsoft.com/office/drawing/2014/main" id="{973103DD-101B-AACF-AFCA-D4DD30457AAA}"/>
              </a:ext>
            </a:extLst>
          </p:cNvPr>
          <p:cNvSpPr/>
          <p:nvPr/>
        </p:nvSpPr>
        <p:spPr>
          <a:xfrm>
            <a:off x="3685511" y="3675310"/>
            <a:ext cx="1294387"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h-TH" sz="1600" dirty="0"/>
              <a:t>แผนการตลาด</a:t>
            </a:r>
            <a:endParaRPr lang="en-US" sz="1600" dirty="0"/>
          </a:p>
        </p:txBody>
      </p:sp>
      <p:cxnSp>
        <p:nvCxnSpPr>
          <p:cNvPr id="21" name="Straight Arrow Connector 20">
            <a:extLst>
              <a:ext uri="{FF2B5EF4-FFF2-40B4-BE49-F238E27FC236}">
                <a16:creationId xmlns:a16="http://schemas.microsoft.com/office/drawing/2014/main" id="{A747692C-E261-247A-C90A-311299E7FADA}"/>
              </a:ext>
            </a:extLst>
          </p:cNvPr>
          <p:cNvCxnSpPr/>
          <p:nvPr/>
        </p:nvCxnSpPr>
        <p:spPr>
          <a:xfrm flipH="1">
            <a:off x="4909647" y="2264893"/>
            <a:ext cx="309967" cy="0"/>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2F4CAF7-C30F-43DF-2B5D-61876AB90821}"/>
              </a:ext>
            </a:extLst>
          </p:cNvPr>
          <p:cNvCxnSpPr/>
          <p:nvPr/>
        </p:nvCxnSpPr>
        <p:spPr>
          <a:xfrm flipH="1">
            <a:off x="3395524" y="2715766"/>
            <a:ext cx="309967" cy="0"/>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C4CA740-D5A3-C1CD-7CAE-DD885F24ADC8}"/>
              </a:ext>
            </a:extLst>
          </p:cNvPr>
          <p:cNvCxnSpPr/>
          <p:nvPr/>
        </p:nvCxnSpPr>
        <p:spPr>
          <a:xfrm flipH="1">
            <a:off x="1540311" y="3147814"/>
            <a:ext cx="309967" cy="0"/>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E9CB0B3-F39F-4885-2A22-2F5104D4FB5E}"/>
              </a:ext>
            </a:extLst>
          </p:cNvPr>
          <p:cNvCxnSpPr/>
          <p:nvPr/>
        </p:nvCxnSpPr>
        <p:spPr>
          <a:xfrm>
            <a:off x="1500220" y="3524252"/>
            <a:ext cx="288032" cy="0"/>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7633EDF-F72F-E75A-63E4-8382A4411FF4}"/>
              </a:ext>
            </a:extLst>
          </p:cNvPr>
          <p:cNvCxnSpPr/>
          <p:nvPr/>
        </p:nvCxnSpPr>
        <p:spPr>
          <a:xfrm>
            <a:off x="3417459" y="4058058"/>
            <a:ext cx="288032" cy="0"/>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Arrow: Down 33">
            <a:extLst>
              <a:ext uri="{FF2B5EF4-FFF2-40B4-BE49-F238E27FC236}">
                <a16:creationId xmlns:a16="http://schemas.microsoft.com/office/drawing/2014/main" id="{9FCD0E38-B079-4F41-6E1D-D06D8602B780}"/>
              </a:ext>
            </a:extLst>
          </p:cNvPr>
          <p:cNvSpPr/>
          <p:nvPr/>
        </p:nvSpPr>
        <p:spPr>
          <a:xfrm>
            <a:off x="5724128" y="1363110"/>
            <a:ext cx="432048" cy="216026"/>
          </a:xfrm>
          <a:prstGeom prst="downArrow">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818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ชื่อเรื่อง 3">
            <a:extLst>
              <a:ext uri="{FF2B5EF4-FFF2-40B4-BE49-F238E27FC236}">
                <a16:creationId xmlns:a16="http://schemas.microsoft.com/office/drawing/2014/main" id="{6045AB11-C07F-45D6-956A-2CB28A3AF80E}"/>
              </a:ext>
            </a:extLst>
          </p:cNvPr>
          <p:cNvSpPr>
            <a:spLocks noGrp="1"/>
          </p:cNvSpPr>
          <p:nvPr>
            <p:ph type="title"/>
          </p:nvPr>
        </p:nvSpPr>
        <p:spPr>
          <a:xfrm>
            <a:off x="395536" y="651041"/>
            <a:ext cx="5511300" cy="857400"/>
          </a:xfrm>
        </p:spPr>
        <p:txBody>
          <a:bodyPr/>
          <a:lstStyle/>
          <a:p>
            <a:r>
              <a:rPr lang="th-TH" sz="4000" b="1" dirty="0">
                <a:solidFill>
                  <a:schemeClr val="accent2">
                    <a:lumMod val="75000"/>
                  </a:schemeClr>
                </a:solidFill>
                <a:latin typeface="Cordia New" panose="020B0304020202020204" pitchFamily="34" charset="-34"/>
                <a:cs typeface="Cordia New" panose="020B0304020202020204" pitchFamily="34" charset="-34"/>
              </a:rPr>
              <a:t>การวิจารณ์ผล</a:t>
            </a:r>
            <a:r>
              <a:rPr lang="en-US" sz="4000" b="1" dirty="0">
                <a:solidFill>
                  <a:schemeClr val="accent2">
                    <a:lumMod val="75000"/>
                  </a:schemeClr>
                </a:solidFill>
                <a:latin typeface="Cordia New" panose="020B0304020202020204" pitchFamily="34" charset="-34"/>
                <a:cs typeface="Cordia New" panose="020B0304020202020204" pitchFamily="34" charset="-34"/>
              </a:rPr>
              <a:t>:</a:t>
            </a:r>
            <a:endParaRPr lang="th-TH" sz="4000" b="1" dirty="0">
              <a:solidFill>
                <a:schemeClr val="accent2">
                  <a:lumMod val="75000"/>
                </a:schemeClr>
              </a:solidFill>
              <a:latin typeface="Cordia New" panose="020B0304020202020204" pitchFamily="34" charset="-34"/>
              <a:cs typeface="Cordia New" panose="020B0304020202020204" pitchFamily="34" charset="-34"/>
            </a:endParaRPr>
          </a:p>
        </p:txBody>
      </p:sp>
      <p:sp>
        <p:nvSpPr>
          <p:cNvPr id="4" name="Slide Number Placeholder 3">
            <a:extLst>
              <a:ext uri="{FF2B5EF4-FFF2-40B4-BE49-F238E27FC236}">
                <a16:creationId xmlns:a16="http://schemas.microsoft.com/office/drawing/2014/main" id="{0125B93B-F6D8-4592-8736-E25235C7A52C}"/>
              </a:ext>
            </a:extLst>
          </p:cNvPr>
          <p:cNvSpPr>
            <a:spLocks noGrp="1"/>
          </p:cNvSpPr>
          <p:nvPr>
            <p:ph type="sldNum" idx="12"/>
          </p:nvPr>
        </p:nvSpPr>
        <p:spPr/>
        <p:txBody>
          <a:bodyPr/>
          <a:lstStyle/>
          <a:p>
            <a:pPr>
              <a:defRPr/>
            </a:pPr>
            <a:fld id="{5B8B9B19-1D61-4FFA-AB48-6D7BD1BC1E2C}" type="slidenum">
              <a:rPr lang="th-TH" smtClean="0"/>
              <a:pPr>
                <a:defRPr/>
              </a:pPr>
              <a:t>50</a:t>
            </a:fld>
            <a:endParaRPr lang="th-TH"/>
          </a:p>
        </p:txBody>
      </p:sp>
      <p:grpSp>
        <p:nvGrpSpPr>
          <p:cNvPr id="5" name="Group 4">
            <a:extLst>
              <a:ext uri="{FF2B5EF4-FFF2-40B4-BE49-F238E27FC236}">
                <a16:creationId xmlns:a16="http://schemas.microsoft.com/office/drawing/2014/main" id="{59A43C03-BB06-44A9-ABFB-C9C34B2E6B4C}"/>
              </a:ext>
            </a:extLst>
          </p:cNvPr>
          <p:cNvGrpSpPr/>
          <p:nvPr/>
        </p:nvGrpSpPr>
        <p:grpSpPr>
          <a:xfrm>
            <a:off x="92785" y="173175"/>
            <a:ext cx="6801473" cy="443630"/>
            <a:chOff x="366271" y="188584"/>
            <a:chExt cx="9068630" cy="591506"/>
          </a:xfrm>
        </p:grpSpPr>
        <p:cxnSp>
          <p:nvCxnSpPr>
            <p:cNvPr id="6" name="ตัวเชื่อมต่อตรง 7">
              <a:extLst>
                <a:ext uri="{FF2B5EF4-FFF2-40B4-BE49-F238E27FC236}">
                  <a16:creationId xmlns:a16="http://schemas.microsoft.com/office/drawing/2014/main" id="{8E5A0C2A-9670-4B35-9ADC-80B74D0D0F28}"/>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2AB7B91B-9855-438F-8B8F-733DFAC1D1D0}"/>
                </a:ext>
              </a:extLst>
            </p:cNvPr>
            <p:cNvGrpSpPr/>
            <p:nvPr/>
          </p:nvGrpSpPr>
          <p:grpSpPr>
            <a:xfrm>
              <a:off x="366271" y="188584"/>
              <a:ext cx="9068630" cy="591506"/>
              <a:chOff x="366271" y="188584"/>
              <a:chExt cx="9068630" cy="591506"/>
            </a:xfrm>
          </p:grpSpPr>
          <p:sp>
            <p:nvSpPr>
              <p:cNvPr id="8" name="TextBox 7">
                <a:extLst>
                  <a:ext uri="{FF2B5EF4-FFF2-40B4-BE49-F238E27FC236}">
                    <a16:creationId xmlns:a16="http://schemas.microsoft.com/office/drawing/2014/main" id="{BA9FE233-E0AD-4A79-B32B-8BC33C10B918}"/>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9" name="ตัวเชื่อมต่อตรง 8">
                <a:extLst>
                  <a:ext uri="{FF2B5EF4-FFF2-40B4-BE49-F238E27FC236}">
                    <a16:creationId xmlns:a16="http://schemas.microsoft.com/office/drawing/2014/main" id="{865A6D84-03A5-4FCA-8F01-352D17DD9A60}"/>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80AF1C45-568B-4AD5-AEED-9C7894D35EB0}"/>
                  </a:ext>
                </a:extLst>
              </p:cNvPr>
              <p:cNvGrpSpPr/>
              <p:nvPr/>
            </p:nvGrpSpPr>
            <p:grpSpPr>
              <a:xfrm>
                <a:off x="8791959" y="188584"/>
                <a:ext cx="642942" cy="591506"/>
                <a:chOff x="8723795" y="1304447"/>
                <a:chExt cx="642942" cy="591506"/>
              </a:xfrm>
            </p:grpSpPr>
            <p:pic>
              <p:nvPicPr>
                <p:cNvPr id="11" name="ตัวยึดเนื้อหา 3" descr="logo.jpg">
                  <a:extLst>
                    <a:ext uri="{FF2B5EF4-FFF2-40B4-BE49-F238E27FC236}">
                      <a16:creationId xmlns:a16="http://schemas.microsoft.com/office/drawing/2014/main" id="{11F7AD83-3EAC-4DCF-AF54-2E81847B1D62}"/>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2" name="Oval 11">
                  <a:extLst>
                    <a:ext uri="{FF2B5EF4-FFF2-40B4-BE49-F238E27FC236}">
                      <a16:creationId xmlns:a16="http://schemas.microsoft.com/office/drawing/2014/main" id="{5DD94B99-39F4-4044-9E13-DCF36858E102}"/>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grpSp>
        <p:nvGrpSpPr>
          <p:cNvPr id="3" name="Group 2">
            <a:extLst>
              <a:ext uri="{FF2B5EF4-FFF2-40B4-BE49-F238E27FC236}">
                <a16:creationId xmlns:a16="http://schemas.microsoft.com/office/drawing/2014/main" id="{DF8D65DE-1155-403D-867E-DA9DC68EE585}"/>
              </a:ext>
            </a:extLst>
          </p:cNvPr>
          <p:cNvGrpSpPr/>
          <p:nvPr/>
        </p:nvGrpSpPr>
        <p:grpSpPr>
          <a:xfrm>
            <a:off x="323528" y="1932317"/>
            <a:ext cx="4914546" cy="3042654"/>
            <a:chOff x="2285412" y="1764810"/>
            <a:chExt cx="4914546" cy="3042654"/>
          </a:xfrm>
        </p:grpSpPr>
        <p:graphicFrame>
          <p:nvGraphicFramePr>
            <p:cNvPr id="15" name="Chart 14">
              <a:extLst>
                <a:ext uri="{FF2B5EF4-FFF2-40B4-BE49-F238E27FC236}">
                  <a16:creationId xmlns:a16="http://schemas.microsoft.com/office/drawing/2014/main" id="{5373D1D4-4836-4CA7-A9CF-76B0C91E9829}"/>
                </a:ext>
              </a:extLst>
            </p:cNvPr>
            <p:cNvGraphicFramePr>
              <a:graphicFrameLocks/>
            </p:cNvGraphicFramePr>
            <p:nvPr>
              <p:extLst>
                <p:ext uri="{D42A27DB-BD31-4B8C-83A1-F6EECF244321}">
                  <p14:modId xmlns:p14="http://schemas.microsoft.com/office/powerpoint/2010/main" val="1006776114"/>
                </p:ext>
              </p:extLst>
            </p:nvPr>
          </p:nvGraphicFramePr>
          <p:xfrm>
            <a:off x="2285412" y="1764810"/>
            <a:ext cx="4914546" cy="3042654"/>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EAE70633-6C9E-4ABB-A22F-E6C1F009EC95}"/>
                </a:ext>
              </a:extLst>
            </p:cNvPr>
            <p:cNvSpPr txBox="1"/>
            <p:nvPr/>
          </p:nvSpPr>
          <p:spPr>
            <a:xfrm>
              <a:off x="6408204" y="1923678"/>
              <a:ext cx="486054" cy="253916"/>
            </a:xfrm>
            <a:prstGeom prst="rect">
              <a:avLst/>
            </a:prstGeom>
            <a:noFill/>
          </p:spPr>
          <p:txBody>
            <a:bodyPr wrap="square" rtlCol="0">
              <a:spAutoFit/>
            </a:bodyPr>
            <a:lstStyle/>
            <a:p>
              <a:r>
                <a:rPr lang="en-US" sz="1050" dirty="0"/>
                <a:t>a</a:t>
              </a:r>
            </a:p>
          </p:txBody>
        </p:sp>
        <p:sp>
          <p:nvSpPr>
            <p:cNvPr id="18" name="TextBox 17">
              <a:extLst>
                <a:ext uri="{FF2B5EF4-FFF2-40B4-BE49-F238E27FC236}">
                  <a16:creationId xmlns:a16="http://schemas.microsoft.com/office/drawing/2014/main" id="{C46C0950-88F4-4AEA-B1B5-D8B443AF54CC}"/>
                </a:ext>
              </a:extLst>
            </p:cNvPr>
            <p:cNvSpPr txBox="1"/>
            <p:nvPr/>
          </p:nvSpPr>
          <p:spPr>
            <a:xfrm>
              <a:off x="5575445" y="2247031"/>
              <a:ext cx="486054" cy="253916"/>
            </a:xfrm>
            <a:prstGeom prst="rect">
              <a:avLst/>
            </a:prstGeom>
            <a:noFill/>
          </p:spPr>
          <p:txBody>
            <a:bodyPr wrap="square" rtlCol="0">
              <a:spAutoFit/>
            </a:bodyPr>
            <a:lstStyle/>
            <a:p>
              <a:r>
                <a:rPr lang="en-US" sz="1050" dirty="0"/>
                <a:t>b</a:t>
              </a:r>
            </a:p>
          </p:txBody>
        </p:sp>
        <p:sp>
          <p:nvSpPr>
            <p:cNvPr id="19" name="TextBox 18">
              <a:extLst>
                <a:ext uri="{FF2B5EF4-FFF2-40B4-BE49-F238E27FC236}">
                  <a16:creationId xmlns:a16="http://schemas.microsoft.com/office/drawing/2014/main" id="{01A63922-12A6-4318-84DD-7907657E03C5}"/>
                </a:ext>
              </a:extLst>
            </p:cNvPr>
            <p:cNvSpPr txBox="1"/>
            <p:nvPr/>
          </p:nvSpPr>
          <p:spPr>
            <a:xfrm>
              <a:off x="4742685" y="2175782"/>
              <a:ext cx="486054" cy="253916"/>
            </a:xfrm>
            <a:prstGeom prst="rect">
              <a:avLst/>
            </a:prstGeom>
            <a:noFill/>
          </p:spPr>
          <p:txBody>
            <a:bodyPr wrap="square" rtlCol="0">
              <a:spAutoFit/>
            </a:bodyPr>
            <a:lstStyle/>
            <a:p>
              <a:r>
                <a:rPr lang="en-US" sz="1050" dirty="0"/>
                <a:t>b</a:t>
              </a:r>
            </a:p>
          </p:txBody>
        </p:sp>
        <p:sp>
          <p:nvSpPr>
            <p:cNvPr id="20" name="TextBox 19">
              <a:extLst>
                <a:ext uri="{FF2B5EF4-FFF2-40B4-BE49-F238E27FC236}">
                  <a16:creationId xmlns:a16="http://schemas.microsoft.com/office/drawing/2014/main" id="{AD425187-4439-4F1A-8EA8-C5D12066974F}"/>
                </a:ext>
              </a:extLst>
            </p:cNvPr>
            <p:cNvSpPr txBox="1"/>
            <p:nvPr/>
          </p:nvSpPr>
          <p:spPr>
            <a:xfrm>
              <a:off x="3856673" y="2496086"/>
              <a:ext cx="486054" cy="253916"/>
            </a:xfrm>
            <a:prstGeom prst="rect">
              <a:avLst/>
            </a:prstGeom>
            <a:noFill/>
          </p:spPr>
          <p:txBody>
            <a:bodyPr wrap="square" rtlCol="0">
              <a:spAutoFit/>
            </a:bodyPr>
            <a:lstStyle/>
            <a:p>
              <a:r>
                <a:rPr lang="en-US" sz="1050" dirty="0"/>
                <a:t>c</a:t>
              </a:r>
            </a:p>
          </p:txBody>
        </p:sp>
        <p:sp>
          <p:nvSpPr>
            <p:cNvPr id="21" name="TextBox 20">
              <a:extLst>
                <a:ext uri="{FF2B5EF4-FFF2-40B4-BE49-F238E27FC236}">
                  <a16:creationId xmlns:a16="http://schemas.microsoft.com/office/drawing/2014/main" id="{0ACEB413-BE97-4174-8CF2-3FB5F54782FF}"/>
                </a:ext>
              </a:extLst>
            </p:cNvPr>
            <p:cNvSpPr txBox="1"/>
            <p:nvPr/>
          </p:nvSpPr>
          <p:spPr>
            <a:xfrm>
              <a:off x="2951820" y="2895786"/>
              <a:ext cx="486054" cy="253916"/>
            </a:xfrm>
            <a:prstGeom prst="rect">
              <a:avLst/>
            </a:prstGeom>
            <a:noFill/>
          </p:spPr>
          <p:txBody>
            <a:bodyPr wrap="square" rtlCol="0">
              <a:spAutoFit/>
            </a:bodyPr>
            <a:lstStyle/>
            <a:p>
              <a:r>
                <a:rPr lang="en-US" sz="1050" dirty="0"/>
                <a:t>d</a:t>
              </a:r>
            </a:p>
          </p:txBody>
        </p:sp>
      </p:grpSp>
      <p:sp>
        <p:nvSpPr>
          <p:cNvPr id="22" name="TextBox 21">
            <a:extLst>
              <a:ext uri="{FF2B5EF4-FFF2-40B4-BE49-F238E27FC236}">
                <a16:creationId xmlns:a16="http://schemas.microsoft.com/office/drawing/2014/main" id="{28E755A6-18EB-4025-9435-A40220DDA441}"/>
              </a:ext>
            </a:extLst>
          </p:cNvPr>
          <p:cNvSpPr txBox="1"/>
          <p:nvPr/>
        </p:nvSpPr>
        <p:spPr>
          <a:xfrm>
            <a:off x="2755946" y="935155"/>
            <a:ext cx="3904285" cy="923330"/>
          </a:xfrm>
          <a:prstGeom prst="rect">
            <a:avLst/>
          </a:prstGeom>
          <a:noFill/>
        </p:spPr>
        <p:txBody>
          <a:bodyPr wrap="square" rtlCol="0">
            <a:spAutoFit/>
          </a:bodyPr>
          <a:lstStyle/>
          <a:p>
            <a:r>
              <a:rPr lang="th-TH" sz="1800" b="1" i="1" dirty="0">
                <a:solidFill>
                  <a:schemeClr val="accent6">
                    <a:lumMod val="60000"/>
                    <a:lumOff val="40000"/>
                  </a:schemeClr>
                </a:solidFill>
                <a:latin typeface="Cordia New" panose="020B0304020202020204" pitchFamily="34" charset="-34"/>
                <a:cs typeface="Cordia New" panose="020B0304020202020204" pitchFamily="34" charset="-34"/>
              </a:rPr>
              <a:t>หากมีผลที่ผิดสังเกต ต้องนำมาอธิบายว่าเกิดขึ้นเพราะเหตุใด หรือคาดว่าเป็นเพราะเหตุใด เคยมีรายงานแบบนี้บ้างหรือไม่ หรือหากอธิบายไม่ได้ก็เขียนไป</a:t>
            </a:r>
            <a:endParaRPr lang="en-US" sz="1800" b="1" i="1" dirty="0">
              <a:solidFill>
                <a:schemeClr val="accent6">
                  <a:lumMod val="60000"/>
                  <a:lumOff val="40000"/>
                </a:schemeClr>
              </a:solidFill>
              <a:latin typeface="Cordia New" panose="020B0304020202020204" pitchFamily="34" charset="-34"/>
              <a:cs typeface="Cordia New" panose="020B0304020202020204" pitchFamily="34" charset="-34"/>
            </a:endParaRPr>
          </a:p>
        </p:txBody>
      </p:sp>
      <p:sp>
        <p:nvSpPr>
          <p:cNvPr id="13" name="Arrow: Down 12">
            <a:extLst>
              <a:ext uri="{FF2B5EF4-FFF2-40B4-BE49-F238E27FC236}">
                <a16:creationId xmlns:a16="http://schemas.microsoft.com/office/drawing/2014/main" id="{BF898AF2-D6E0-4CAC-8AFD-A6114430CC69}"/>
              </a:ext>
            </a:extLst>
          </p:cNvPr>
          <p:cNvSpPr/>
          <p:nvPr/>
        </p:nvSpPr>
        <p:spPr>
          <a:xfrm>
            <a:off x="3613561" y="2218143"/>
            <a:ext cx="238359" cy="19639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87314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p:cNvSpPr>
            <a:spLocks noGrp="1"/>
          </p:cNvSpPr>
          <p:nvPr>
            <p:ph type="title"/>
          </p:nvPr>
        </p:nvSpPr>
        <p:spPr>
          <a:xfrm>
            <a:off x="457200" y="813824"/>
            <a:ext cx="5511300" cy="857400"/>
          </a:xfrm>
        </p:spPr>
        <p:txBody>
          <a:bodyPr/>
          <a:lstStyle/>
          <a:p>
            <a:r>
              <a:rPr lang="th-TH" b="1" dirty="0">
                <a:solidFill>
                  <a:schemeClr val="accent2">
                    <a:lumMod val="75000"/>
                  </a:schemeClr>
                </a:solidFill>
                <a:latin typeface="Cordia New" panose="020B0304020202020204" pitchFamily="34" charset="-34"/>
                <a:cs typeface="Cordia New" panose="020B0304020202020204" pitchFamily="34" charset="-34"/>
              </a:rPr>
              <a:t>การวิจารณ์ผล</a:t>
            </a:r>
            <a:r>
              <a:rPr lang="en-US" b="1" dirty="0">
                <a:solidFill>
                  <a:schemeClr val="accent2">
                    <a:lumMod val="75000"/>
                  </a:schemeClr>
                </a:solidFill>
                <a:latin typeface="Cordia New" panose="020B0304020202020204" pitchFamily="34" charset="-34"/>
                <a:cs typeface="Cordia New" panose="020B0304020202020204" pitchFamily="34" charset="-34"/>
              </a:rPr>
              <a:t>:</a:t>
            </a:r>
            <a:endParaRPr lang="th-TH" b="1" dirty="0">
              <a:solidFill>
                <a:schemeClr val="accent2">
                  <a:lumMod val="75000"/>
                </a:schemeClr>
              </a:solidFill>
              <a:latin typeface="Cordia New" panose="020B0304020202020204" pitchFamily="34" charset="-34"/>
              <a:cs typeface="Cordia New" panose="020B0304020202020204" pitchFamily="34" charset="-34"/>
            </a:endParaRPr>
          </a:p>
        </p:txBody>
      </p:sp>
      <p:sp>
        <p:nvSpPr>
          <p:cNvPr id="5" name="ตัวยึดเนื้อหา 4"/>
          <p:cNvSpPr>
            <a:spLocks noGrp="1"/>
          </p:cNvSpPr>
          <p:nvPr>
            <p:ph type="body" idx="1"/>
          </p:nvPr>
        </p:nvSpPr>
        <p:spPr>
          <a:xfrm>
            <a:off x="473975" y="1538088"/>
            <a:ext cx="5511300" cy="2605200"/>
          </a:xfrm>
        </p:spPr>
        <p:txBody>
          <a:bodyPr>
            <a:normAutofit/>
          </a:bodyPr>
          <a:lstStyle/>
          <a:p>
            <a:pPr marL="342900" indent="-342900">
              <a:buClr>
                <a:schemeClr val="bg2">
                  <a:lumMod val="25000"/>
                </a:schemeClr>
              </a:buClr>
              <a:buFont typeface="Wingdings" panose="05000000000000000000" pitchFamily="2" charset="2"/>
              <a:buChar char="Ø"/>
            </a:pPr>
            <a:r>
              <a:rPr lang="th-TH" sz="2100" b="1" dirty="0">
                <a:solidFill>
                  <a:srgbClr val="0070C0"/>
                </a:solidFill>
                <a:latin typeface="Cordia New" panose="020B0304020202020204" pitchFamily="34" charset="-34"/>
                <a:cs typeface="Cordia New" panose="020B0304020202020204" pitchFamily="34" charset="-34"/>
              </a:rPr>
              <a:t>หลักฐานเชิงประจักษ์</a:t>
            </a:r>
            <a:r>
              <a:rPr lang="en-US" sz="2100" b="1" dirty="0">
                <a:solidFill>
                  <a:srgbClr val="0070C0"/>
                </a:solidFill>
                <a:latin typeface="Cordia New" panose="020B0304020202020204" pitchFamily="34" charset="-34"/>
                <a:cs typeface="Cordia New" panose="020B0304020202020204" pitchFamily="34" charset="-34"/>
              </a:rPr>
              <a:t>/</a:t>
            </a:r>
            <a:r>
              <a:rPr lang="th-TH" sz="2100" b="1" dirty="0">
                <a:solidFill>
                  <a:srgbClr val="0070C0"/>
                </a:solidFill>
                <a:latin typeface="Cordia New" panose="020B0304020202020204" pitchFamily="34" charset="-34"/>
                <a:cs typeface="Cordia New" panose="020B0304020202020204" pitchFamily="34" charset="-34"/>
              </a:rPr>
              <a:t>ทฤษฎี ที่นำมาใช้ต้องมีแหล่งอ้างอิง</a:t>
            </a:r>
          </a:p>
          <a:p>
            <a:pPr marL="342900" indent="-342900">
              <a:buClr>
                <a:schemeClr val="bg2">
                  <a:lumMod val="25000"/>
                </a:schemeClr>
              </a:buClr>
              <a:buFont typeface="Wingdings" panose="05000000000000000000" pitchFamily="2" charset="2"/>
              <a:buChar char="Ø"/>
            </a:pPr>
            <a:r>
              <a:rPr lang="th-TH" sz="2100" b="1" dirty="0">
                <a:solidFill>
                  <a:srgbClr val="0070C0"/>
                </a:solidFill>
                <a:latin typeface="Cordia New" panose="020B0304020202020204" pitchFamily="34" charset="-34"/>
                <a:cs typeface="Cordia New" panose="020B0304020202020204" pitchFamily="34" charset="-34"/>
              </a:rPr>
              <a:t>ทุกการอ้างอิงต้องถูกต้อง</a:t>
            </a:r>
            <a:endParaRPr lang="en-US" sz="2100" b="1" dirty="0">
              <a:solidFill>
                <a:srgbClr val="0070C0"/>
              </a:solidFill>
              <a:latin typeface="Cordia New" panose="020B0304020202020204" pitchFamily="34" charset="-34"/>
              <a:cs typeface="Cordia New" panose="020B0304020202020204" pitchFamily="34" charset="-34"/>
            </a:endParaRPr>
          </a:p>
          <a:p>
            <a:pPr>
              <a:buClr>
                <a:schemeClr val="bg2">
                  <a:lumMod val="25000"/>
                </a:schemeClr>
              </a:buClr>
              <a:buNone/>
            </a:pPr>
            <a:endParaRPr lang="th-TH" sz="2100" dirty="0">
              <a:solidFill>
                <a:srgbClr val="0070C0"/>
              </a:solidFill>
              <a:latin typeface="Arial" pitchFamily="34" charset="0"/>
            </a:endParaRPr>
          </a:p>
        </p:txBody>
      </p:sp>
      <p:sp>
        <p:nvSpPr>
          <p:cNvPr id="11" name="ตัวยึดหมายเลขภาพนิ่ง 10"/>
          <p:cNvSpPr>
            <a:spLocks noGrp="1"/>
          </p:cNvSpPr>
          <p:nvPr>
            <p:ph type="sldNum" idx="12"/>
          </p:nvPr>
        </p:nvSpPr>
        <p:spPr/>
        <p:txBody>
          <a:bodyPr/>
          <a:lstStyle/>
          <a:p>
            <a:pPr>
              <a:defRPr/>
            </a:pPr>
            <a:fld id="{5B8B9B19-1D61-4FFA-AB48-6D7BD1BC1E2C}" type="slidenum">
              <a:rPr lang="th-TH" smtClean="0"/>
              <a:pPr>
                <a:defRPr/>
              </a:pPr>
              <a:t>51</a:t>
            </a:fld>
            <a:endParaRPr lang="th-TH"/>
          </a:p>
        </p:txBody>
      </p:sp>
      <p:grpSp>
        <p:nvGrpSpPr>
          <p:cNvPr id="12" name="Group 11">
            <a:extLst>
              <a:ext uri="{FF2B5EF4-FFF2-40B4-BE49-F238E27FC236}">
                <a16:creationId xmlns:a16="http://schemas.microsoft.com/office/drawing/2014/main" id="{CE28EB5C-0DFE-4CE1-A060-ADFF8B3C2874}"/>
              </a:ext>
            </a:extLst>
          </p:cNvPr>
          <p:cNvGrpSpPr/>
          <p:nvPr/>
        </p:nvGrpSpPr>
        <p:grpSpPr>
          <a:xfrm>
            <a:off x="179512" y="232803"/>
            <a:ext cx="6801473" cy="443630"/>
            <a:chOff x="366271" y="188584"/>
            <a:chExt cx="9068630" cy="591506"/>
          </a:xfrm>
        </p:grpSpPr>
        <p:cxnSp>
          <p:nvCxnSpPr>
            <p:cNvPr id="13" name="ตัวเชื่อมต่อตรง 7">
              <a:extLst>
                <a:ext uri="{FF2B5EF4-FFF2-40B4-BE49-F238E27FC236}">
                  <a16:creationId xmlns:a16="http://schemas.microsoft.com/office/drawing/2014/main" id="{C3093397-C451-4D93-9E94-31FAF34B993D}"/>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45318E07-432D-4E61-A365-1AE1568EC9BE}"/>
                </a:ext>
              </a:extLst>
            </p:cNvPr>
            <p:cNvGrpSpPr/>
            <p:nvPr/>
          </p:nvGrpSpPr>
          <p:grpSpPr>
            <a:xfrm>
              <a:off x="366271" y="188584"/>
              <a:ext cx="9068630" cy="591506"/>
              <a:chOff x="366271" y="188584"/>
              <a:chExt cx="9068630" cy="591506"/>
            </a:xfrm>
          </p:grpSpPr>
          <p:sp>
            <p:nvSpPr>
              <p:cNvPr id="15" name="TextBox 14">
                <a:extLst>
                  <a:ext uri="{FF2B5EF4-FFF2-40B4-BE49-F238E27FC236}">
                    <a16:creationId xmlns:a16="http://schemas.microsoft.com/office/drawing/2014/main" id="{BA8D5215-F0D2-4B2B-A8B8-645B6B2AC3F8}"/>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16" name="ตัวเชื่อมต่อตรง 8">
                <a:extLst>
                  <a:ext uri="{FF2B5EF4-FFF2-40B4-BE49-F238E27FC236}">
                    <a16:creationId xmlns:a16="http://schemas.microsoft.com/office/drawing/2014/main" id="{3D0D69CC-7591-4E2F-8C82-B6D7FE4DD0F3}"/>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B85C2E2C-4524-42CA-A026-43BC3D68E130}"/>
                  </a:ext>
                </a:extLst>
              </p:cNvPr>
              <p:cNvGrpSpPr/>
              <p:nvPr/>
            </p:nvGrpSpPr>
            <p:grpSpPr>
              <a:xfrm>
                <a:off x="8791959" y="188584"/>
                <a:ext cx="642942" cy="591506"/>
                <a:chOff x="8723795" y="1304447"/>
                <a:chExt cx="642942" cy="591506"/>
              </a:xfrm>
            </p:grpSpPr>
            <p:pic>
              <p:nvPicPr>
                <p:cNvPr id="18" name="ตัวยึดเนื้อหา 3" descr="logo.jpg">
                  <a:extLst>
                    <a:ext uri="{FF2B5EF4-FFF2-40B4-BE49-F238E27FC236}">
                      <a16:creationId xmlns:a16="http://schemas.microsoft.com/office/drawing/2014/main" id="{6F69F76E-69EF-4B67-866E-10BF5B995E37}"/>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9" name="Oval 18">
                  <a:extLst>
                    <a:ext uri="{FF2B5EF4-FFF2-40B4-BE49-F238E27FC236}">
                      <a16:creationId xmlns:a16="http://schemas.microsoft.com/office/drawing/2014/main" id="{5F734519-1A1D-4BC7-A74D-9B6F21F21AEE}"/>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
        <p:nvSpPr>
          <p:cNvPr id="2" name="TextBox 1">
            <a:extLst>
              <a:ext uri="{FF2B5EF4-FFF2-40B4-BE49-F238E27FC236}">
                <a16:creationId xmlns:a16="http://schemas.microsoft.com/office/drawing/2014/main" id="{FD1F80BF-E2E6-4098-9400-64824483B0BB}"/>
              </a:ext>
            </a:extLst>
          </p:cNvPr>
          <p:cNvSpPr txBox="1"/>
          <p:nvPr/>
        </p:nvSpPr>
        <p:spPr>
          <a:xfrm>
            <a:off x="457200" y="2951643"/>
            <a:ext cx="6102678" cy="1915909"/>
          </a:xfrm>
          <a:prstGeom prst="rect">
            <a:avLst/>
          </a:prstGeom>
          <a:noFill/>
          <a:ln w="19050">
            <a:solidFill>
              <a:srgbClr val="FF0000"/>
            </a:solidFill>
          </a:ln>
        </p:spPr>
        <p:txBody>
          <a:bodyPr wrap="square" rtlCol="0">
            <a:spAutoFit/>
          </a:bodyPr>
          <a:lstStyle/>
          <a:p>
            <a:r>
              <a:rPr lang="en-US" sz="135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Effects of Tank Bottom Substrate on Oocyte Development of </a:t>
            </a:r>
            <a:r>
              <a:rPr lang="en-US" sz="135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Buitta</a:t>
            </a:r>
            <a:r>
              <a:rPr lang="en-US" sz="135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Catfish (</a:t>
            </a:r>
            <a:r>
              <a:rPr lang="en-US" sz="1350" b="1" i="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Sperata</a:t>
            </a:r>
            <a:r>
              <a:rPr lang="en-US" sz="135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sp. </a:t>
            </a:r>
            <a:r>
              <a:rPr lang="en-US" sz="1350" b="1" dirty="0">
                <a:solidFill>
                  <a:srgbClr val="2E74B5"/>
                </a:solidFill>
                <a:latin typeface="Times New Roman" panose="02020603050405020304" pitchFamily="18" charset="0"/>
                <a:ea typeface="Times New Roman" panose="02020603050405020304" pitchFamily="18" charset="0"/>
                <a:cs typeface="Angsana New" panose="02020603050405020304" pitchFamily="18" charset="-34"/>
              </a:rPr>
              <a:t>:</a:t>
            </a:r>
            <a:r>
              <a:rPr lang="en-US" sz="135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Family </a:t>
            </a:r>
            <a:r>
              <a:rPr lang="en-US" sz="135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Bagridae</a:t>
            </a:r>
            <a:r>
              <a:rPr lang="en-US" sz="135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a:t>
            </a:r>
          </a:p>
          <a:p>
            <a:endParaRPr lang="en-US" sz="135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105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350" spc="19" dirty="0">
                <a:latin typeface="Times New Roman" panose="02020603050405020304" pitchFamily="18" charset="0"/>
                <a:ea typeface="Calibri" panose="020F0502020204030204" pitchFamily="34" charset="0"/>
                <a:cs typeface="Cordia New" panose="020B0304020202020204" pitchFamily="34" charset="-34"/>
              </a:rPr>
              <a:t>Example of aquatic organisms that their oocyte development and oocytes quality and quantity responding to environment cue in rearing tanks were reported in the</a:t>
            </a:r>
            <a:r>
              <a:rPr lang="en-US" sz="1350" spc="19" dirty="0">
                <a:latin typeface="Times New Roman" panose="02020603050405020304" pitchFamily="18" charset="0"/>
                <a:ea typeface="Calibri" panose="020F0502020204030204" pitchFamily="34" charset="0"/>
              </a:rPr>
              <a:t>  European sea bass </a:t>
            </a:r>
            <a:r>
              <a:rPr lang="en-US" sz="1350" i="1" dirty="0" err="1">
                <a:latin typeface="Times New Roman" panose="02020603050405020304" pitchFamily="18" charset="0"/>
                <a:ea typeface="Calibri" panose="020F0502020204030204" pitchFamily="34" charset="0"/>
              </a:rPr>
              <a:t>Dicentrarchus</a:t>
            </a:r>
            <a:r>
              <a:rPr lang="en-US" sz="1350" i="1" dirty="0">
                <a:latin typeface="Times New Roman" panose="02020603050405020304" pitchFamily="18" charset="0"/>
                <a:ea typeface="Calibri" panose="020F0502020204030204" pitchFamily="34" charset="0"/>
              </a:rPr>
              <a:t> </a:t>
            </a:r>
            <a:r>
              <a:rPr lang="en-US" sz="1350" i="1" dirty="0" err="1">
                <a:latin typeface="Times New Roman" panose="02020603050405020304" pitchFamily="18" charset="0"/>
                <a:ea typeface="Calibri" panose="020F0502020204030204" pitchFamily="34" charset="0"/>
              </a:rPr>
              <a:t>labrax</a:t>
            </a:r>
            <a:r>
              <a:rPr lang="en-US" sz="1350" spc="19" dirty="0">
                <a:latin typeface="Times New Roman" panose="02020603050405020304" pitchFamily="18" charset="0"/>
                <a:ea typeface="Calibri" panose="020F0502020204030204" pitchFamily="34" charset="0"/>
              </a:rPr>
              <a:t> (</a:t>
            </a:r>
            <a:r>
              <a:rPr lang="en-US" sz="1350" spc="19" dirty="0" err="1">
                <a:latin typeface="Times New Roman" panose="02020603050405020304" pitchFamily="18" charset="0"/>
                <a:ea typeface="Calibri" panose="020F0502020204030204" pitchFamily="34" charset="0"/>
              </a:rPr>
              <a:t>Buchet</a:t>
            </a:r>
            <a:r>
              <a:rPr lang="en-US" sz="1350" spc="19" dirty="0">
                <a:latin typeface="Times New Roman" panose="02020603050405020304" pitchFamily="18" charset="0"/>
                <a:ea typeface="Calibri" panose="020F0502020204030204" pitchFamily="34" charset="0"/>
              </a:rPr>
              <a:t> </a:t>
            </a:r>
            <a:r>
              <a:rPr lang="en-US" sz="1350" i="1" spc="19" dirty="0">
                <a:latin typeface="Times New Roman" panose="02020603050405020304" pitchFamily="18" charset="0"/>
                <a:ea typeface="Calibri" panose="020F0502020204030204" pitchFamily="34" charset="0"/>
              </a:rPr>
              <a:t>et al</a:t>
            </a:r>
            <a:r>
              <a:rPr lang="en-US" sz="1350" spc="19" dirty="0">
                <a:latin typeface="Times New Roman" panose="02020603050405020304" pitchFamily="18" charset="0"/>
                <a:ea typeface="Calibri" panose="020F0502020204030204" pitchFamily="34" charset="0"/>
              </a:rPr>
              <a:t>., 2008), Atlantic horse mackerel </a:t>
            </a:r>
            <a:r>
              <a:rPr lang="en-US" sz="1350" i="1" dirty="0" err="1">
                <a:latin typeface="Times New Roman" panose="02020603050405020304" pitchFamily="18" charset="0"/>
                <a:ea typeface="Calibri" panose="020F0502020204030204" pitchFamily="34" charset="0"/>
              </a:rPr>
              <a:t>Trachurus</a:t>
            </a:r>
            <a:r>
              <a:rPr lang="en-US" sz="1350" i="1" dirty="0">
                <a:latin typeface="Times New Roman" panose="02020603050405020304" pitchFamily="18" charset="0"/>
                <a:ea typeface="Calibri" panose="020F0502020204030204" pitchFamily="34" charset="0"/>
              </a:rPr>
              <a:t> </a:t>
            </a:r>
            <a:r>
              <a:rPr lang="en-US" sz="1350" i="1" dirty="0" err="1">
                <a:latin typeface="Times New Roman" panose="02020603050405020304" pitchFamily="18" charset="0"/>
                <a:ea typeface="Calibri" panose="020F0502020204030204" pitchFamily="34" charset="0"/>
              </a:rPr>
              <a:t>trachurus</a:t>
            </a:r>
            <a:r>
              <a:rPr lang="en-US" sz="1350" dirty="0">
                <a:latin typeface="Times New Roman" panose="02020603050405020304" pitchFamily="18" charset="0"/>
                <a:ea typeface="Calibri" panose="020F0502020204030204" pitchFamily="34" charset="0"/>
              </a:rPr>
              <a:t> </a:t>
            </a:r>
            <a:r>
              <a:rPr lang="en-US" sz="1350" spc="19" dirty="0">
                <a:latin typeface="Times New Roman" panose="02020603050405020304" pitchFamily="18" charset="0"/>
                <a:ea typeface="Calibri" panose="020F0502020204030204" pitchFamily="34" charset="0"/>
              </a:rPr>
              <a:t>(</a:t>
            </a:r>
            <a:r>
              <a:rPr lang="en-US" sz="1350" spc="19" dirty="0" err="1">
                <a:latin typeface="Times New Roman" panose="02020603050405020304" pitchFamily="18" charset="0"/>
                <a:ea typeface="Calibri" panose="020F0502020204030204" pitchFamily="34" charset="0"/>
              </a:rPr>
              <a:t>Ndjaula</a:t>
            </a:r>
            <a:r>
              <a:rPr lang="en-US" sz="1350" spc="19" dirty="0">
                <a:latin typeface="Times New Roman" panose="02020603050405020304" pitchFamily="18" charset="0"/>
                <a:ea typeface="Calibri" panose="020F0502020204030204" pitchFamily="34" charset="0"/>
              </a:rPr>
              <a:t> </a:t>
            </a:r>
            <a:r>
              <a:rPr lang="en-US" sz="1350" i="1" spc="19" dirty="0">
                <a:latin typeface="Times New Roman" panose="02020603050405020304" pitchFamily="18" charset="0"/>
                <a:ea typeface="Calibri" panose="020F0502020204030204" pitchFamily="34" charset="0"/>
              </a:rPr>
              <a:t>et al</a:t>
            </a:r>
            <a:r>
              <a:rPr lang="en-US" sz="1350" spc="19" dirty="0">
                <a:latin typeface="Times New Roman" panose="02020603050405020304" pitchFamily="18" charset="0"/>
                <a:ea typeface="Calibri" panose="020F0502020204030204" pitchFamily="34" charset="0"/>
              </a:rPr>
              <a:t>., 2009), common </a:t>
            </a:r>
            <a:r>
              <a:rPr lang="en-US" sz="1350" dirty="0">
                <a:latin typeface="Times New Roman" panose="02020603050405020304" pitchFamily="18" charset="0"/>
                <a:ea typeface="STIX-Regular"/>
              </a:rPr>
              <a:t>cuttlefish </a:t>
            </a:r>
            <a:r>
              <a:rPr lang="en-US" sz="1350" i="1" dirty="0">
                <a:latin typeface="Times New Roman" panose="02020603050405020304" pitchFamily="18" charset="0"/>
                <a:ea typeface="Calibri" panose="020F0502020204030204" pitchFamily="34" charset="0"/>
              </a:rPr>
              <a:t>Sepia officinalis</a:t>
            </a:r>
            <a:r>
              <a:rPr lang="en-US" sz="1350" dirty="0">
                <a:latin typeface="Times New Roman" panose="02020603050405020304" pitchFamily="18" charset="0"/>
                <a:ea typeface="Calibri" panose="020F0502020204030204" pitchFamily="34" charset="0"/>
              </a:rPr>
              <a:t> </a:t>
            </a:r>
            <a:r>
              <a:rPr lang="en-US" sz="1350" spc="19" dirty="0">
                <a:latin typeface="Times New Roman" panose="02020603050405020304" pitchFamily="18" charset="0"/>
                <a:ea typeface="Calibri" panose="020F0502020204030204" pitchFamily="34" charset="0"/>
              </a:rPr>
              <a:t>(Sykes </a:t>
            </a:r>
            <a:r>
              <a:rPr lang="en-US" sz="1350" i="1" spc="19" dirty="0">
                <a:latin typeface="Times New Roman" panose="02020603050405020304" pitchFamily="18" charset="0"/>
                <a:ea typeface="Calibri" panose="020F0502020204030204" pitchFamily="34" charset="0"/>
              </a:rPr>
              <a:t>et al</a:t>
            </a:r>
            <a:r>
              <a:rPr lang="en-US" sz="1350" spc="19" dirty="0">
                <a:latin typeface="Times New Roman" panose="02020603050405020304" pitchFamily="18" charset="0"/>
                <a:ea typeface="Calibri" panose="020F0502020204030204" pitchFamily="34" charset="0"/>
              </a:rPr>
              <a:t>., 2013).</a:t>
            </a:r>
            <a:r>
              <a:rPr lang="en-US" sz="1350" dirty="0">
                <a:latin typeface="Times New Roman" panose="02020603050405020304" pitchFamily="18" charset="0"/>
                <a:ea typeface="Calibri" panose="020F0502020204030204" pitchFamily="34" charset="0"/>
              </a:rPr>
              <a:t> </a:t>
            </a:r>
            <a:r>
              <a:rPr lang="en-US" sz="105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35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endParaRPr lang="en-US" sz="1050" dirty="0"/>
          </a:p>
        </p:txBody>
      </p:sp>
      <p:sp>
        <p:nvSpPr>
          <p:cNvPr id="3" name="Rectangle 2">
            <a:extLst>
              <a:ext uri="{FF2B5EF4-FFF2-40B4-BE49-F238E27FC236}">
                <a16:creationId xmlns:a16="http://schemas.microsoft.com/office/drawing/2014/main" id="{DA704698-7D2B-481F-8C89-7296FF2D3C71}"/>
              </a:ext>
            </a:extLst>
          </p:cNvPr>
          <p:cNvSpPr/>
          <p:nvPr/>
        </p:nvSpPr>
        <p:spPr>
          <a:xfrm>
            <a:off x="2630023" y="2563426"/>
            <a:ext cx="879087" cy="346249"/>
          </a:xfrm>
          <a:prstGeom prst="rect">
            <a:avLst/>
          </a:prstGeom>
          <a:noFill/>
        </p:spPr>
        <p:txBody>
          <a:bodyPr wrap="none" lIns="68580" tIns="34290" rIns="68580" bIns="34290">
            <a:spAutoFit/>
          </a:bodyPr>
          <a:lstStyle/>
          <a:p>
            <a:pPr algn="ctr"/>
            <a:r>
              <a:rPr lang="th-TH" sz="1800" dirty="0">
                <a:ln w="0"/>
                <a:solidFill>
                  <a:srgbClr val="FF0000"/>
                </a:solidFill>
                <a:effectLst>
                  <a:reflection blurRad="6350" stA="53000" endA="300" endPos="35500" dir="5400000" sy="-90000" algn="bl" rotWithShape="0"/>
                </a:effectLst>
              </a:rPr>
              <a:t>ตัวอย่าง</a:t>
            </a:r>
            <a:r>
              <a:rPr lang="en-US" sz="1800" dirty="0">
                <a:ln w="0"/>
                <a:solidFill>
                  <a:srgbClr val="FF0000"/>
                </a:solidFill>
                <a:effectLst>
                  <a:reflection blurRad="6350" stA="53000" endA="300" endPos="35500" dir="5400000" sy="-90000" algn="bl" rotWithShape="0"/>
                </a:effectLst>
              </a:rPr>
              <a:t>:</a:t>
            </a:r>
          </a:p>
        </p:txBody>
      </p:sp>
      <p:sp>
        <p:nvSpPr>
          <p:cNvPr id="6" name="Speech Bubble: Rectangle 5">
            <a:extLst>
              <a:ext uri="{FF2B5EF4-FFF2-40B4-BE49-F238E27FC236}">
                <a16:creationId xmlns:a16="http://schemas.microsoft.com/office/drawing/2014/main" id="{1E577368-ABEE-43FA-89A0-517E71DE296A}"/>
              </a:ext>
            </a:extLst>
          </p:cNvPr>
          <p:cNvSpPr/>
          <p:nvPr/>
        </p:nvSpPr>
        <p:spPr>
          <a:xfrm>
            <a:off x="4641453" y="3234457"/>
            <a:ext cx="1951974" cy="434364"/>
          </a:xfrm>
          <a:prstGeom prst="wedgeRectCallout">
            <a:avLst>
              <a:gd name="adj1" fmla="val -87536"/>
              <a:gd name="adj2" fmla="val 1395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This is about tank volume</a:t>
            </a:r>
          </a:p>
        </p:txBody>
      </p:sp>
      <p:sp>
        <p:nvSpPr>
          <p:cNvPr id="7" name="Speech Bubble: Rectangle 6">
            <a:extLst>
              <a:ext uri="{FF2B5EF4-FFF2-40B4-BE49-F238E27FC236}">
                <a16:creationId xmlns:a16="http://schemas.microsoft.com/office/drawing/2014/main" id="{7A3ED252-56C5-4923-8C8D-71559C58292E}"/>
              </a:ext>
            </a:extLst>
          </p:cNvPr>
          <p:cNvSpPr/>
          <p:nvPr/>
        </p:nvSpPr>
        <p:spPr>
          <a:xfrm>
            <a:off x="4641453" y="4569419"/>
            <a:ext cx="2148985" cy="297428"/>
          </a:xfrm>
          <a:prstGeom prst="wedgeRectCallout">
            <a:avLst>
              <a:gd name="adj1" fmla="val -101511"/>
              <a:gd name="adj2" fmla="val -955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This is about feed.</a:t>
            </a:r>
          </a:p>
        </p:txBody>
      </p:sp>
    </p:spTree>
    <p:extLst>
      <p:ext uri="{BB962C8B-B14F-4D97-AF65-F5344CB8AC3E}">
        <p14:creationId xmlns:p14="http://schemas.microsoft.com/office/powerpoint/2010/main" val="393482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p:cNvSpPr>
            <a:spLocks noGrp="1"/>
          </p:cNvSpPr>
          <p:nvPr>
            <p:ph type="title"/>
          </p:nvPr>
        </p:nvSpPr>
        <p:spPr>
          <a:xfrm>
            <a:off x="597532" y="948873"/>
            <a:ext cx="5511300" cy="857400"/>
          </a:xfrm>
        </p:spPr>
        <p:txBody>
          <a:bodyPr/>
          <a:lstStyle/>
          <a:p>
            <a:r>
              <a:rPr lang="th-TH" sz="4400" b="1" dirty="0">
                <a:solidFill>
                  <a:schemeClr val="accent2">
                    <a:lumMod val="75000"/>
                  </a:schemeClr>
                </a:solidFill>
                <a:latin typeface="Cordia New" panose="020B0304020202020204" pitchFamily="34" charset="-34"/>
                <a:cs typeface="Cordia New" panose="020B0304020202020204" pitchFamily="34" charset="-34"/>
              </a:rPr>
              <a:t>การวิจารณ์ผล</a:t>
            </a:r>
            <a:r>
              <a:rPr lang="en-US" sz="4400" b="1" dirty="0">
                <a:solidFill>
                  <a:schemeClr val="accent2">
                    <a:lumMod val="75000"/>
                  </a:schemeClr>
                </a:solidFill>
                <a:latin typeface="Cordia New" panose="020B0304020202020204" pitchFamily="34" charset="-34"/>
                <a:cs typeface="Cordia New" panose="020B0304020202020204" pitchFamily="34" charset="-34"/>
              </a:rPr>
              <a:t>:</a:t>
            </a:r>
            <a:endParaRPr lang="th-TH" sz="4400" b="1" dirty="0">
              <a:solidFill>
                <a:schemeClr val="accent2">
                  <a:lumMod val="75000"/>
                </a:schemeClr>
              </a:solidFill>
              <a:latin typeface="Cordia New" panose="020B0304020202020204" pitchFamily="34" charset="-34"/>
              <a:cs typeface="Cordia New" panose="020B0304020202020204" pitchFamily="34" charset="-34"/>
            </a:endParaRPr>
          </a:p>
        </p:txBody>
      </p:sp>
      <p:sp>
        <p:nvSpPr>
          <p:cNvPr id="11" name="ตัวยึดหมายเลขภาพนิ่ง 10"/>
          <p:cNvSpPr>
            <a:spLocks noGrp="1"/>
          </p:cNvSpPr>
          <p:nvPr>
            <p:ph type="sldNum" idx="12"/>
          </p:nvPr>
        </p:nvSpPr>
        <p:spPr/>
        <p:txBody>
          <a:bodyPr/>
          <a:lstStyle/>
          <a:p>
            <a:pPr>
              <a:defRPr/>
            </a:pPr>
            <a:fld id="{5B8B9B19-1D61-4FFA-AB48-6D7BD1BC1E2C}" type="slidenum">
              <a:rPr lang="th-TH" smtClean="0"/>
              <a:pPr>
                <a:defRPr/>
              </a:pPr>
              <a:t>52</a:t>
            </a:fld>
            <a:endParaRPr lang="th-TH"/>
          </a:p>
        </p:txBody>
      </p:sp>
      <p:grpSp>
        <p:nvGrpSpPr>
          <p:cNvPr id="12" name="Group 11">
            <a:extLst>
              <a:ext uri="{FF2B5EF4-FFF2-40B4-BE49-F238E27FC236}">
                <a16:creationId xmlns:a16="http://schemas.microsoft.com/office/drawing/2014/main" id="{2DAAD0AD-07F9-4B37-962A-A4FC04844877}"/>
              </a:ext>
            </a:extLst>
          </p:cNvPr>
          <p:cNvGrpSpPr/>
          <p:nvPr/>
        </p:nvGrpSpPr>
        <p:grpSpPr>
          <a:xfrm>
            <a:off x="107504" y="195486"/>
            <a:ext cx="6801473" cy="443630"/>
            <a:chOff x="366271" y="188584"/>
            <a:chExt cx="9068630" cy="591506"/>
          </a:xfrm>
        </p:grpSpPr>
        <p:cxnSp>
          <p:nvCxnSpPr>
            <p:cNvPr id="13" name="ตัวเชื่อมต่อตรง 7">
              <a:extLst>
                <a:ext uri="{FF2B5EF4-FFF2-40B4-BE49-F238E27FC236}">
                  <a16:creationId xmlns:a16="http://schemas.microsoft.com/office/drawing/2014/main" id="{F2A4E567-F75A-436A-AA7D-8DB2DD82037A}"/>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1CC3D7D8-68CC-4BFE-8DB1-6CCE1DF1022A}"/>
                </a:ext>
              </a:extLst>
            </p:cNvPr>
            <p:cNvGrpSpPr/>
            <p:nvPr/>
          </p:nvGrpSpPr>
          <p:grpSpPr>
            <a:xfrm>
              <a:off x="366271" y="188584"/>
              <a:ext cx="9068630" cy="591506"/>
              <a:chOff x="366271" y="188584"/>
              <a:chExt cx="9068630" cy="591506"/>
            </a:xfrm>
          </p:grpSpPr>
          <p:sp>
            <p:nvSpPr>
              <p:cNvPr id="15" name="TextBox 14">
                <a:extLst>
                  <a:ext uri="{FF2B5EF4-FFF2-40B4-BE49-F238E27FC236}">
                    <a16:creationId xmlns:a16="http://schemas.microsoft.com/office/drawing/2014/main" id="{60A48345-7F2C-483F-A7AA-AB11E2C9B4F0}"/>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16" name="ตัวเชื่อมต่อตรง 8">
                <a:extLst>
                  <a:ext uri="{FF2B5EF4-FFF2-40B4-BE49-F238E27FC236}">
                    <a16:creationId xmlns:a16="http://schemas.microsoft.com/office/drawing/2014/main" id="{216C6E26-44B9-49D6-9FAD-13095A71B5B8}"/>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93F607A0-285F-4819-B119-2F84586B2591}"/>
                  </a:ext>
                </a:extLst>
              </p:cNvPr>
              <p:cNvGrpSpPr/>
              <p:nvPr/>
            </p:nvGrpSpPr>
            <p:grpSpPr>
              <a:xfrm>
                <a:off x="8791959" y="188584"/>
                <a:ext cx="642942" cy="591506"/>
                <a:chOff x="8723795" y="1304447"/>
                <a:chExt cx="642942" cy="591506"/>
              </a:xfrm>
            </p:grpSpPr>
            <p:pic>
              <p:nvPicPr>
                <p:cNvPr id="18" name="ตัวยึดเนื้อหา 3" descr="logo.jpg">
                  <a:extLst>
                    <a:ext uri="{FF2B5EF4-FFF2-40B4-BE49-F238E27FC236}">
                      <a16:creationId xmlns:a16="http://schemas.microsoft.com/office/drawing/2014/main" id="{A082B9E8-A6C5-4CC0-997C-3F74D53B7E0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9" name="Oval 18">
                  <a:extLst>
                    <a:ext uri="{FF2B5EF4-FFF2-40B4-BE49-F238E27FC236}">
                      <a16:creationId xmlns:a16="http://schemas.microsoft.com/office/drawing/2014/main" id="{567671D3-FCBA-4744-AF7C-1E52BC06BA15}"/>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
        <p:nvSpPr>
          <p:cNvPr id="20" name="ตัวยึดเนื้อหา 4">
            <a:extLst>
              <a:ext uri="{FF2B5EF4-FFF2-40B4-BE49-F238E27FC236}">
                <a16:creationId xmlns:a16="http://schemas.microsoft.com/office/drawing/2014/main" id="{BF763B38-273D-4FCD-8B70-57BC8C0CE41C}"/>
              </a:ext>
            </a:extLst>
          </p:cNvPr>
          <p:cNvSpPr txBox="1">
            <a:spLocks/>
          </p:cNvSpPr>
          <p:nvPr/>
        </p:nvSpPr>
        <p:spPr>
          <a:xfrm>
            <a:off x="971600" y="3484461"/>
            <a:ext cx="5601547" cy="1189190"/>
          </a:xfrm>
          <a:prstGeom prst="rect">
            <a:avLst/>
          </a:prstGeom>
        </p:spPr>
        <p:txBody>
          <a:bodyPr vert="horz">
            <a:normAutofit fontScale="77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Clr>
                <a:schemeClr val="bg2">
                  <a:lumMod val="25000"/>
                </a:schemeClr>
              </a:buClr>
              <a:buNone/>
            </a:pPr>
            <a:r>
              <a:rPr lang="th-TH" sz="1800" i="1" dirty="0">
                <a:solidFill>
                  <a:srgbClr val="C00000"/>
                </a:solidFill>
                <a:latin typeface="Arial" pitchFamily="34" charset="0"/>
                <a:cs typeface="Arial" pitchFamily="34" charset="0"/>
              </a:rPr>
              <a:t>ตัวอย่างเช่น</a:t>
            </a:r>
            <a:r>
              <a:rPr lang="en-US" sz="1800" i="1" dirty="0">
                <a:solidFill>
                  <a:srgbClr val="C00000"/>
                </a:solidFill>
                <a:latin typeface="Arial" pitchFamily="34" charset="0"/>
                <a:cs typeface="Arial" pitchFamily="34" charset="0"/>
              </a:rPr>
              <a:t>:</a:t>
            </a:r>
          </a:p>
          <a:p>
            <a:pPr marL="685800" indent="-685800">
              <a:buClr>
                <a:schemeClr val="bg2">
                  <a:lumMod val="25000"/>
                </a:schemeClr>
              </a:buClr>
              <a:buNone/>
            </a:pPr>
            <a:r>
              <a:rPr lang="th-TH" sz="1800" i="1" dirty="0">
                <a:solidFill>
                  <a:srgbClr val="C00000"/>
                </a:solidFill>
                <a:latin typeface="Arial" pitchFamily="34" charset="0"/>
                <a:cs typeface="Arial" pitchFamily="34" charset="0"/>
              </a:rPr>
              <a:t>คำนำ</a:t>
            </a:r>
            <a:r>
              <a:rPr lang="en-US" sz="1800" i="1" dirty="0">
                <a:solidFill>
                  <a:srgbClr val="C00000"/>
                </a:solidFill>
                <a:latin typeface="Arial" pitchFamily="34" charset="0"/>
                <a:cs typeface="Arial" pitchFamily="34" charset="0"/>
              </a:rPr>
              <a:t>: “ </a:t>
            </a:r>
            <a:r>
              <a:rPr lang="th-TH" sz="1800" i="1" dirty="0">
                <a:solidFill>
                  <a:srgbClr val="C00000"/>
                </a:solidFill>
                <a:latin typeface="Arial" pitchFamily="34" charset="0"/>
                <a:cs typeface="Arial" pitchFamily="34" charset="0"/>
              </a:rPr>
              <a:t>ข้อมูลที่ได้จะเป็นประโยชน์ต่อการวางแผนการอนุรักษ์สัตว์ชนิดนี้ต่อไป</a:t>
            </a:r>
            <a:endParaRPr lang="en-US" sz="1800" i="1" dirty="0">
              <a:solidFill>
                <a:srgbClr val="C00000"/>
              </a:solidFill>
              <a:latin typeface="Arial" pitchFamily="34" charset="0"/>
              <a:cs typeface="Arial" pitchFamily="34" charset="0"/>
            </a:endParaRPr>
          </a:p>
          <a:p>
            <a:pPr marL="685800" indent="-685800">
              <a:buClr>
                <a:schemeClr val="bg2">
                  <a:lumMod val="25000"/>
                </a:schemeClr>
              </a:buClr>
              <a:buNone/>
            </a:pPr>
            <a:r>
              <a:rPr lang="th-TH" sz="1800" i="1" dirty="0">
                <a:solidFill>
                  <a:srgbClr val="C00000"/>
                </a:solidFill>
                <a:latin typeface="Arial" pitchFamily="34" charset="0"/>
                <a:cs typeface="Arial" pitchFamily="34" charset="0"/>
              </a:rPr>
              <a:t>ช้อเสนอแนะ</a:t>
            </a:r>
            <a:r>
              <a:rPr lang="en-US" sz="1800" i="1" dirty="0">
                <a:solidFill>
                  <a:srgbClr val="C00000"/>
                </a:solidFill>
                <a:latin typeface="Arial" pitchFamily="34" charset="0"/>
                <a:cs typeface="Arial" pitchFamily="34" charset="0"/>
              </a:rPr>
              <a:t>: </a:t>
            </a:r>
            <a:r>
              <a:rPr lang="th-TH" sz="1800" i="1" dirty="0">
                <a:solidFill>
                  <a:srgbClr val="C00000"/>
                </a:solidFill>
                <a:latin typeface="Arial" pitchFamily="34" charset="0"/>
                <a:cs typeface="Arial" pitchFamily="34" charset="0"/>
              </a:rPr>
              <a:t>ต้องให้สอดคล้องกัน</a:t>
            </a:r>
            <a:r>
              <a:rPr lang="en-US" sz="1800" i="1" dirty="0">
                <a:solidFill>
                  <a:srgbClr val="C00000"/>
                </a:solidFill>
                <a:latin typeface="Arial" pitchFamily="34" charset="0"/>
                <a:cs typeface="Arial" pitchFamily="34" charset="0"/>
              </a:rPr>
              <a:t>…………………………</a:t>
            </a:r>
            <a:endParaRPr lang="th-TH" sz="1800" i="1" dirty="0">
              <a:solidFill>
                <a:srgbClr val="C00000"/>
              </a:solidFill>
              <a:latin typeface="Arial" pitchFamily="34" charset="0"/>
              <a:cs typeface="Arial" pitchFamily="34" charset="0"/>
            </a:endParaRPr>
          </a:p>
        </p:txBody>
      </p:sp>
      <p:sp>
        <p:nvSpPr>
          <p:cNvPr id="21" name="ตัวยึดเนื้อหา 4">
            <a:extLst>
              <a:ext uri="{FF2B5EF4-FFF2-40B4-BE49-F238E27FC236}">
                <a16:creationId xmlns:a16="http://schemas.microsoft.com/office/drawing/2014/main" id="{5F7C9C7B-6862-4242-96D7-116A18257E2C}"/>
              </a:ext>
            </a:extLst>
          </p:cNvPr>
          <p:cNvSpPr txBox="1">
            <a:spLocks/>
          </p:cNvSpPr>
          <p:nvPr/>
        </p:nvSpPr>
        <p:spPr>
          <a:xfrm>
            <a:off x="625587" y="1806273"/>
            <a:ext cx="5483245" cy="1647367"/>
          </a:xfrm>
          <a:prstGeom prst="rect">
            <a:avLst/>
          </a:prstGeom>
          <a:noFill/>
          <a:ln>
            <a:noFill/>
          </a:ln>
        </p:spPr>
        <p:txBody>
          <a:bodyPr wrap="square" lIns="91425" tIns="91425" rIns="91425" bIns="91425" anchor="t" anchorCtr="0">
            <a:normAutofit fontScale="92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1pPr>
            <a:lvl2pPr marR="0" lvl="1"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2pPr>
            <a:lvl3pPr marR="0" lvl="2"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3pPr>
            <a:lvl4pPr marR="0" lvl="3"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4pPr>
            <a:lvl5pPr marR="0" lvl="4"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5pPr>
            <a:lvl6pPr marR="0" lvl="5"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6pPr>
            <a:lvl7pPr marR="0" lvl="6"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7pPr>
            <a:lvl8pPr marR="0" lvl="7"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8pPr>
            <a:lvl9pPr marR="0" lvl="8"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9pPr>
          </a:lstStyle>
          <a:p>
            <a:pPr marL="342900" indent="-342900">
              <a:buClr>
                <a:schemeClr val="bg2">
                  <a:lumMod val="25000"/>
                </a:schemeClr>
              </a:buClr>
              <a:buFont typeface="Wingdings" panose="05000000000000000000" pitchFamily="2" charset="2"/>
              <a:buChar char="Ø"/>
            </a:pPr>
            <a:r>
              <a:rPr lang="th-TH" sz="2100" b="1" dirty="0">
                <a:solidFill>
                  <a:srgbClr val="0070C0"/>
                </a:solidFill>
                <a:latin typeface="Cordia New" panose="020B0304020202020204" pitchFamily="34" charset="-34"/>
                <a:cs typeface="Cordia New" panose="020B0304020202020204" pitchFamily="34" charset="-34"/>
              </a:rPr>
              <a:t>ไม่วิจารณ์ในสิ่งที่ไม่ได้ทำการศึกษา</a:t>
            </a:r>
          </a:p>
          <a:p>
            <a:pPr marL="342900" indent="-342900">
              <a:buClr>
                <a:schemeClr val="bg2">
                  <a:lumMod val="25000"/>
                </a:schemeClr>
              </a:buClr>
              <a:buFont typeface="Wingdings" panose="05000000000000000000" pitchFamily="2" charset="2"/>
              <a:buChar char="Ø"/>
            </a:pPr>
            <a:r>
              <a:rPr lang="th-TH" sz="2100" b="1" dirty="0">
                <a:solidFill>
                  <a:srgbClr val="0070C0"/>
                </a:solidFill>
                <a:latin typeface="Cordia New" panose="020B0304020202020204" pitchFamily="34" charset="-34"/>
                <a:cs typeface="Cordia New" panose="020B0304020202020204" pitchFamily="34" charset="-34"/>
              </a:rPr>
              <a:t>ไม่ควรเริ่มการวิจารณ์เสมือนรีวิวเอกสาร</a:t>
            </a:r>
            <a:r>
              <a:rPr lang="en-US" sz="2100" b="1" dirty="0">
                <a:solidFill>
                  <a:srgbClr val="0070C0"/>
                </a:solidFill>
                <a:latin typeface="Cordia New" panose="020B0304020202020204" pitchFamily="34" charset="-34"/>
                <a:cs typeface="Cordia New" panose="020B0304020202020204" pitchFamily="34" charset="-34"/>
              </a:rPr>
              <a:t> </a:t>
            </a:r>
            <a:r>
              <a:rPr lang="th-TH" sz="2100" b="1" dirty="0">
                <a:solidFill>
                  <a:srgbClr val="0070C0"/>
                </a:solidFill>
                <a:latin typeface="Cordia New" panose="020B0304020202020204" pitchFamily="34" charset="-34"/>
                <a:cs typeface="Cordia New" panose="020B0304020202020204" pitchFamily="34" charset="-34"/>
              </a:rPr>
              <a:t>แต่สามารถเกริ่นนำสั้น ๆ ได้</a:t>
            </a:r>
          </a:p>
          <a:p>
            <a:pPr marL="342900" indent="-342900">
              <a:buClr>
                <a:schemeClr val="bg2">
                  <a:lumMod val="25000"/>
                </a:schemeClr>
              </a:buClr>
              <a:buFont typeface="Wingdings" panose="05000000000000000000" pitchFamily="2" charset="2"/>
              <a:buChar char="Ø"/>
            </a:pPr>
            <a:r>
              <a:rPr lang="th-TH" sz="2100" b="1" dirty="0">
                <a:solidFill>
                  <a:srgbClr val="0070C0"/>
                </a:solidFill>
                <a:latin typeface="Cordia New" panose="020B0304020202020204" pitchFamily="34" charset="-34"/>
                <a:cs typeface="Cordia New" panose="020B0304020202020204" pitchFamily="34" charset="-34"/>
              </a:rPr>
              <a:t>วิจารณ์อย่างมีทิศทาง นำไปสู่ข้อสรุป</a:t>
            </a:r>
          </a:p>
          <a:p>
            <a:pPr marL="342900" indent="-342900">
              <a:buClr>
                <a:schemeClr val="bg2">
                  <a:lumMod val="25000"/>
                </a:schemeClr>
              </a:buClr>
              <a:buFont typeface="Wingdings" panose="05000000000000000000" pitchFamily="2" charset="2"/>
              <a:buChar char="Ø"/>
            </a:pPr>
            <a:r>
              <a:rPr lang="th-TH" sz="2100" b="1" dirty="0">
                <a:solidFill>
                  <a:srgbClr val="0070C0"/>
                </a:solidFill>
                <a:latin typeface="Cordia New" panose="020B0304020202020204" pitchFamily="34" charset="-34"/>
                <a:cs typeface="Cordia New" panose="020B0304020202020204" pitchFamily="34" charset="-34"/>
              </a:rPr>
              <a:t>งานวิจัยประยุกต์ ควรมีข้อเสนอแนะในการใช้ประโยชน์ที่สอดคล้องกับที่กล่าวไว้ในคำนำ</a:t>
            </a:r>
            <a:endParaRPr lang="en-US" sz="2100" b="1" dirty="0">
              <a:solidFill>
                <a:srgbClr val="0070C0"/>
              </a:solidFill>
              <a:latin typeface="Arial" pitchFamily="34" charset="0"/>
              <a:cs typeface="Arial" pitchFamily="34" charset="0"/>
            </a:endParaRPr>
          </a:p>
          <a:p>
            <a:pPr marL="342900" indent="-342900">
              <a:buClr>
                <a:schemeClr val="bg2">
                  <a:lumMod val="25000"/>
                </a:schemeClr>
              </a:buClr>
              <a:buFont typeface="Wingdings" panose="05000000000000000000" pitchFamily="2" charset="2"/>
              <a:buChar char="Ø"/>
            </a:pPr>
            <a:endParaRPr lang="en-US" sz="2100" b="1" dirty="0">
              <a:solidFill>
                <a:srgbClr val="0070C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46C8D-C824-429E-A689-D4E838675C9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84B19633-A0C4-4634-A02B-752A8E4059E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4951F0A-DE6D-463E-9D56-52E537865B33}"/>
              </a:ext>
            </a:extLst>
          </p:cNvPr>
          <p:cNvSpPr>
            <a:spLocks noGrp="1"/>
          </p:cNvSpPr>
          <p:nvPr>
            <p:ph type="sldNum" idx="12"/>
          </p:nvPr>
        </p:nvSpPr>
        <p:spPr/>
        <p:txBody>
          <a:bodyPr/>
          <a:lstStyle/>
          <a:p>
            <a:pPr marL="0" lvl="0" indent="0">
              <a:spcBef>
                <a:spcPts val="0"/>
              </a:spcBef>
              <a:buNone/>
            </a:pPr>
            <a:fld id="{00000000-1234-1234-1234-123412341234}" type="slidenum">
              <a:rPr lang="en" smtClean="0"/>
              <a:pPr marL="0" lvl="0" indent="0">
                <a:spcBef>
                  <a:spcPts val="0"/>
                </a:spcBef>
                <a:buNone/>
              </a:pPr>
              <a:t>53</a:t>
            </a:fld>
            <a:endParaRPr lang="en"/>
          </a:p>
        </p:txBody>
      </p:sp>
      <p:pic>
        <p:nvPicPr>
          <p:cNvPr id="8" name="Picture 7" descr="Graphical user interface, text, application&#10;&#10;Description automatically generated">
            <a:extLst>
              <a:ext uri="{FF2B5EF4-FFF2-40B4-BE49-F238E27FC236}">
                <a16:creationId xmlns:a16="http://schemas.microsoft.com/office/drawing/2014/main" id="{2B6D3C77-1AC3-40BF-B7D9-2322FDAA8BC2}"/>
              </a:ext>
            </a:extLst>
          </p:cNvPr>
          <p:cNvPicPr>
            <a:picLocks noChangeAspect="1"/>
          </p:cNvPicPr>
          <p:nvPr/>
        </p:nvPicPr>
        <p:blipFill>
          <a:blip r:embed="rId2"/>
          <a:stretch>
            <a:fillRect/>
          </a:stretch>
        </p:blipFill>
        <p:spPr>
          <a:xfrm>
            <a:off x="107504" y="502021"/>
            <a:ext cx="5291400" cy="4454841"/>
          </a:xfrm>
          <a:prstGeom prst="rect">
            <a:avLst/>
          </a:prstGeom>
        </p:spPr>
      </p:pic>
      <p:grpSp>
        <p:nvGrpSpPr>
          <p:cNvPr id="9" name="Group 8">
            <a:extLst>
              <a:ext uri="{FF2B5EF4-FFF2-40B4-BE49-F238E27FC236}">
                <a16:creationId xmlns:a16="http://schemas.microsoft.com/office/drawing/2014/main" id="{7316E60F-4B76-4A95-9C7C-98D81BF9135C}"/>
              </a:ext>
            </a:extLst>
          </p:cNvPr>
          <p:cNvGrpSpPr/>
          <p:nvPr/>
        </p:nvGrpSpPr>
        <p:grpSpPr>
          <a:xfrm>
            <a:off x="107504" y="195486"/>
            <a:ext cx="6801473" cy="443630"/>
            <a:chOff x="366271" y="188584"/>
            <a:chExt cx="9068630" cy="591506"/>
          </a:xfrm>
        </p:grpSpPr>
        <p:cxnSp>
          <p:nvCxnSpPr>
            <p:cNvPr id="10" name="ตัวเชื่อมต่อตรง 7">
              <a:extLst>
                <a:ext uri="{FF2B5EF4-FFF2-40B4-BE49-F238E27FC236}">
                  <a16:creationId xmlns:a16="http://schemas.microsoft.com/office/drawing/2014/main" id="{EBA5486E-447A-48B2-9933-9C64F750E525}"/>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EC24E87C-57A0-408E-9FD8-35CC0DEC8466}"/>
                </a:ext>
              </a:extLst>
            </p:cNvPr>
            <p:cNvGrpSpPr/>
            <p:nvPr/>
          </p:nvGrpSpPr>
          <p:grpSpPr>
            <a:xfrm>
              <a:off x="366271" y="188584"/>
              <a:ext cx="9068630" cy="591506"/>
              <a:chOff x="366271" y="188584"/>
              <a:chExt cx="9068630" cy="591506"/>
            </a:xfrm>
          </p:grpSpPr>
          <p:sp>
            <p:nvSpPr>
              <p:cNvPr id="12" name="TextBox 11">
                <a:extLst>
                  <a:ext uri="{FF2B5EF4-FFF2-40B4-BE49-F238E27FC236}">
                    <a16:creationId xmlns:a16="http://schemas.microsoft.com/office/drawing/2014/main" id="{8BE0CEF4-3099-45EF-ACE3-649BF489259E}"/>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13" name="ตัวเชื่อมต่อตรง 8">
                <a:extLst>
                  <a:ext uri="{FF2B5EF4-FFF2-40B4-BE49-F238E27FC236}">
                    <a16:creationId xmlns:a16="http://schemas.microsoft.com/office/drawing/2014/main" id="{3C1E60A0-7B36-4E8B-BAD9-FDAB5CFCC509}"/>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B50CF42D-69F1-4647-AD41-DCE11EBC5B9E}"/>
                  </a:ext>
                </a:extLst>
              </p:cNvPr>
              <p:cNvGrpSpPr/>
              <p:nvPr/>
            </p:nvGrpSpPr>
            <p:grpSpPr>
              <a:xfrm>
                <a:off x="8791959" y="188584"/>
                <a:ext cx="642942" cy="591506"/>
                <a:chOff x="8723795" y="1304447"/>
                <a:chExt cx="642942" cy="591506"/>
              </a:xfrm>
            </p:grpSpPr>
            <p:pic>
              <p:nvPicPr>
                <p:cNvPr id="15" name="ตัวยึดเนื้อหา 3" descr="logo.jpg">
                  <a:extLst>
                    <a:ext uri="{FF2B5EF4-FFF2-40B4-BE49-F238E27FC236}">
                      <a16:creationId xmlns:a16="http://schemas.microsoft.com/office/drawing/2014/main" id="{F861750F-74B6-4AE7-9D68-A2FD7E0FCBE2}"/>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6" name="Oval 15">
                  <a:extLst>
                    <a:ext uri="{FF2B5EF4-FFF2-40B4-BE49-F238E27FC236}">
                      <a16:creationId xmlns:a16="http://schemas.microsoft.com/office/drawing/2014/main" id="{CF2B5821-1962-4742-9AA7-AB51CC212E48}"/>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
        <p:nvSpPr>
          <p:cNvPr id="17" name="TextBox 16">
            <a:extLst>
              <a:ext uri="{FF2B5EF4-FFF2-40B4-BE49-F238E27FC236}">
                <a16:creationId xmlns:a16="http://schemas.microsoft.com/office/drawing/2014/main" id="{F1BD696F-D592-4C5E-AC8C-AB05578EDDE7}"/>
              </a:ext>
            </a:extLst>
          </p:cNvPr>
          <p:cNvSpPr txBox="1"/>
          <p:nvPr/>
        </p:nvSpPr>
        <p:spPr>
          <a:xfrm>
            <a:off x="5652120" y="1777675"/>
            <a:ext cx="2900472" cy="163121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th-TH" sz="2000" b="1" dirty="0">
                <a:solidFill>
                  <a:schemeClr val="accent4">
                    <a:lumMod val="75000"/>
                  </a:schemeClr>
                </a:solidFill>
                <a:latin typeface="Cordia New" panose="020B0304020202020204" pitchFamily="34" charset="-34"/>
                <a:cs typeface="Cordia New" panose="020B0304020202020204" pitchFamily="34" charset="-34"/>
              </a:rPr>
              <a:t>วิจารณ์ในสิ่งที่ไม่ได้ทำ</a:t>
            </a:r>
          </a:p>
          <a:p>
            <a:r>
              <a:rPr lang="th-TH" sz="2000" dirty="0">
                <a:solidFill>
                  <a:schemeClr val="accent4">
                    <a:lumMod val="75000"/>
                  </a:schemeClr>
                </a:solidFill>
                <a:latin typeface="Cordia New" panose="020B0304020202020204" pitchFamily="34" charset="-34"/>
                <a:cs typeface="Cordia New" panose="020B0304020202020204" pitchFamily="34" charset="-34"/>
              </a:rPr>
              <a:t>  ศึกษาความหลากหลายทางพันธุกรรม แต่วิจารณ์ตั้งแต่การสกัด </a:t>
            </a:r>
            <a:r>
              <a:rPr lang="en-US" sz="2000" dirty="0">
                <a:solidFill>
                  <a:schemeClr val="accent4">
                    <a:lumMod val="75000"/>
                  </a:schemeClr>
                </a:solidFill>
                <a:latin typeface="Cordia New" panose="020B0304020202020204" pitchFamily="34" charset="-34"/>
                <a:cs typeface="Cordia New" panose="020B0304020202020204" pitchFamily="34" charset="-34"/>
              </a:rPr>
              <a:t>DNA </a:t>
            </a:r>
            <a:r>
              <a:rPr lang="th-TH" sz="2000" dirty="0">
                <a:solidFill>
                  <a:schemeClr val="accent4">
                    <a:lumMod val="75000"/>
                  </a:schemeClr>
                </a:solidFill>
                <a:latin typeface="Cordia New" panose="020B0304020202020204" pitchFamily="34" charset="-34"/>
                <a:cs typeface="Cordia New" panose="020B0304020202020204" pitchFamily="34" charset="-34"/>
              </a:rPr>
              <a:t>แม้ในการศึกษาจะมีการสกัด </a:t>
            </a:r>
            <a:r>
              <a:rPr lang="en-US" sz="2000" dirty="0">
                <a:solidFill>
                  <a:schemeClr val="accent4">
                    <a:lumMod val="75000"/>
                  </a:schemeClr>
                </a:solidFill>
                <a:latin typeface="Cordia New" panose="020B0304020202020204" pitchFamily="34" charset="-34"/>
                <a:cs typeface="Cordia New" panose="020B0304020202020204" pitchFamily="34" charset="-34"/>
              </a:rPr>
              <a:t>DNA </a:t>
            </a:r>
            <a:r>
              <a:rPr lang="th-TH" sz="2000" dirty="0">
                <a:solidFill>
                  <a:schemeClr val="accent4">
                    <a:lumMod val="75000"/>
                  </a:schemeClr>
                </a:solidFill>
                <a:latin typeface="Cordia New" panose="020B0304020202020204" pitchFamily="34" charset="-34"/>
                <a:cs typeface="Cordia New" panose="020B0304020202020204" pitchFamily="34" charset="-34"/>
              </a:rPr>
              <a:t>แต่เราไม่ได้ทดลองในเรื่องนั้น</a:t>
            </a:r>
            <a:endParaRPr lang="en-US" sz="2000" dirty="0">
              <a:solidFill>
                <a:schemeClr val="accent4">
                  <a:lumMod val="75000"/>
                </a:schemeClr>
              </a:solidFill>
              <a:latin typeface="Cordia New" panose="020B0304020202020204" pitchFamily="34" charset="-34"/>
              <a:cs typeface="Cordia New" panose="020B0304020202020204" pitchFamily="34" charset="-34"/>
            </a:endParaRPr>
          </a:p>
        </p:txBody>
      </p:sp>
    </p:spTree>
    <p:extLst>
      <p:ext uri="{BB962C8B-B14F-4D97-AF65-F5344CB8AC3E}">
        <p14:creationId xmlns:p14="http://schemas.microsoft.com/office/powerpoint/2010/main" val="7598917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7C944D-08E7-410A-8584-58B9A20ADC58}"/>
              </a:ext>
            </a:extLst>
          </p:cNvPr>
          <p:cNvSpPr>
            <a:spLocks noGrp="1"/>
          </p:cNvSpPr>
          <p:nvPr>
            <p:ph type="title"/>
          </p:nvPr>
        </p:nvSpPr>
        <p:spPr/>
        <p:txBody>
          <a:bodyPr/>
          <a:lstStyle/>
          <a:p>
            <a:endParaRPr lang="en-US"/>
          </a:p>
        </p:txBody>
      </p:sp>
      <p:sp>
        <p:nvSpPr>
          <p:cNvPr id="10" name="Text Placeholder 9">
            <a:extLst>
              <a:ext uri="{FF2B5EF4-FFF2-40B4-BE49-F238E27FC236}">
                <a16:creationId xmlns:a16="http://schemas.microsoft.com/office/drawing/2014/main" id="{78F1E899-DAC7-433E-94FE-FE80D777B3C6}"/>
              </a:ext>
            </a:extLst>
          </p:cNvPr>
          <p:cNvSpPr>
            <a:spLocks noGrp="1"/>
          </p:cNvSpPr>
          <p:nvPr>
            <p:ph type="body" idx="1"/>
          </p:nvPr>
        </p:nvSpPr>
        <p:spPr/>
        <p:txBody>
          <a:bodyPr/>
          <a:lstStyle/>
          <a:p>
            <a:endParaRPr lang="en-US"/>
          </a:p>
        </p:txBody>
      </p:sp>
      <p:sp>
        <p:nvSpPr>
          <p:cNvPr id="4" name="ตัวยึดหมายเลขภาพนิ่ง 3"/>
          <p:cNvSpPr>
            <a:spLocks noGrp="1"/>
          </p:cNvSpPr>
          <p:nvPr>
            <p:ph type="sldNum" idx="12"/>
          </p:nvPr>
        </p:nvSpPr>
        <p:spPr/>
        <p:txBody>
          <a:bodyPr/>
          <a:lstStyle/>
          <a:p>
            <a:pPr>
              <a:defRPr/>
            </a:pPr>
            <a:fld id="{5B8B9B19-1D61-4FFA-AB48-6D7BD1BC1E2C}" type="slidenum">
              <a:rPr lang="th-TH" smtClean="0"/>
              <a:pPr>
                <a:defRPr/>
              </a:pPr>
              <a:t>54</a:t>
            </a:fld>
            <a:endParaRPr lang="th-TH"/>
          </a:p>
        </p:txBody>
      </p:sp>
      <p:pic>
        <p:nvPicPr>
          <p:cNvPr id="2050" name="Picture 2" descr="C:\Users\Administrator\Desktop\ex-2.jpg"/>
          <p:cNvPicPr>
            <a:picLocks noChangeAspect="1" noChangeArrowheads="1"/>
          </p:cNvPicPr>
          <p:nvPr/>
        </p:nvPicPr>
        <p:blipFill>
          <a:blip r:embed="rId3" cstate="print"/>
          <a:srcRect/>
          <a:stretch>
            <a:fillRect/>
          </a:stretch>
        </p:blipFill>
        <p:spPr bwMode="auto">
          <a:xfrm>
            <a:off x="1210866" y="1025146"/>
            <a:ext cx="6722269" cy="4064794"/>
          </a:xfrm>
          <a:prstGeom prst="rect">
            <a:avLst/>
          </a:prstGeom>
          <a:noFill/>
        </p:spPr>
      </p:pic>
      <p:sp>
        <p:nvSpPr>
          <p:cNvPr id="6" name="TextBox 5"/>
          <p:cNvSpPr txBox="1"/>
          <p:nvPr/>
        </p:nvSpPr>
        <p:spPr>
          <a:xfrm>
            <a:off x="1785918" y="535767"/>
            <a:ext cx="1661032" cy="400110"/>
          </a:xfrm>
          <a:prstGeom prst="rect">
            <a:avLst/>
          </a:prstGeom>
          <a:noFill/>
        </p:spPr>
        <p:txBody>
          <a:bodyPr wrap="none" rtlCol="0">
            <a:spAutoFit/>
          </a:bodyPr>
          <a:lstStyle/>
          <a:p>
            <a:r>
              <a:rPr lang="th-TH" sz="2000" i="1" dirty="0">
                <a:solidFill>
                  <a:srgbClr val="FF0000"/>
                </a:solidFill>
                <a:latin typeface="Cordia New" panose="020B0304020202020204" pitchFamily="34" charset="-34"/>
                <a:cs typeface="Cordia New" panose="020B0304020202020204" pitchFamily="34" charset="-34"/>
              </a:rPr>
              <a:t>วิจารณ์ไม่เข้าประเด็น</a:t>
            </a:r>
            <a:endParaRPr lang="th-TH" sz="1800" i="1" dirty="0">
              <a:solidFill>
                <a:srgbClr val="FF0000"/>
              </a:solidFill>
              <a:latin typeface="Cordia New" panose="020B0304020202020204" pitchFamily="34" charset="-34"/>
              <a:cs typeface="Cordia New" panose="020B0304020202020204" pitchFamily="34" charset="-34"/>
            </a:endParaRPr>
          </a:p>
        </p:txBody>
      </p:sp>
      <p:sp>
        <p:nvSpPr>
          <p:cNvPr id="7" name="สี่เหลี่ยมผืนผ้า 6"/>
          <p:cNvSpPr/>
          <p:nvPr/>
        </p:nvSpPr>
        <p:spPr>
          <a:xfrm>
            <a:off x="1678761" y="1232288"/>
            <a:ext cx="6161528" cy="9644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050"/>
          </a:p>
        </p:txBody>
      </p:sp>
      <p:sp>
        <p:nvSpPr>
          <p:cNvPr id="8" name="TextBox 7"/>
          <p:cNvSpPr txBox="1"/>
          <p:nvPr/>
        </p:nvSpPr>
        <p:spPr>
          <a:xfrm rot="19604247">
            <a:off x="4418760" y="1618879"/>
            <a:ext cx="785793" cy="253916"/>
          </a:xfrm>
          <a:prstGeom prst="rect">
            <a:avLst/>
          </a:prstGeom>
          <a:solidFill>
            <a:srgbClr val="FF0000"/>
          </a:solidFill>
        </p:spPr>
        <p:txBody>
          <a:bodyPr wrap="none" rtlCol="0">
            <a:spAutoFit/>
          </a:bodyPr>
          <a:lstStyle/>
          <a:p>
            <a:r>
              <a:rPr lang="en-US" sz="1050" dirty="0">
                <a:solidFill>
                  <a:schemeClr val="bg1"/>
                </a:solidFill>
              </a:rPr>
              <a:t>objectives</a:t>
            </a:r>
            <a:endParaRPr lang="th-TH" sz="1050" dirty="0">
              <a:solidFill>
                <a:schemeClr val="bg1"/>
              </a:solidFill>
            </a:endParaRPr>
          </a:p>
        </p:txBody>
      </p:sp>
      <p:sp>
        <p:nvSpPr>
          <p:cNvPr id="9" name="สี่เหลี่ยมผืนผ้า 8"/>
          <p:cNvSpPr/>
          <p:nvPr/>
        </p:nvSpPr>
        <p:spPr>
          <a:xfrm>
            <a:off x="1678761" y="2303858"/>
            <a:ext cx="6161528" cy="23574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050"/>
          </a:p>
        </p:txBody>
      </p:sp>
      <p:sp>
        <p:nvSpPr>
          <p:cNvPr id="11" name="TextBox 10"/>
          <p:cNvSpPr txBox="1"/>
          <p:nvPr/>
        </p:nvSpPr>
        <p:spPr>
          <a:xfrm rot="19473131">
            <a:off x="4332216" y="3168948"/>
            <a:ext cx="1326476" cy="323165"/>
          </a:xfrm>
          <a:prstGeom prst="rect">
            <a:avLst/>
          </a:prstGeom>
          <a:solidFill>
            <a:srgbClr val="FF0000"/>
          </a:solidFill>
          <a:ln>
            <a:solidFill>
              <a:srgbClr val="FF0000"/>
            </a:solidFill>
          </a:ln>
        </p:spPr>
        <p:txBody>
          <a:bodyPr wrap="square" rtlCol="0">
            <a:spAutoFit/>
          </a:bodyPr>
          <a:lstStyle/>
          <a:p>
            <a:pPr algn="ctr"/>
            <a:r>
              <a:rPr lang="en-US" sz="1500" dirty="0">
                <a:solidFill>
                  <a:schemeClr val="bg1"/>
                </a:solidFill>
              </a:rPr>
              <a:t>justification</a:t>
            </a:r>
            <a:endParaRPr lang="th-TH" sz="1500" dirty="0">
              <a:solidFill>
                <a:schemeClr val="bg1"/>
              </a:solidFill>
            </a:endParaRPr>
          </a:p>
        </p:txBody>
      </p:sp>
      <p:grpSp>
        <p:nvGrpSpPr>
          <p:cNvPr id="12" name="Group 11">
            <a:extLst>
              <a:ext uri="{FF2B5EF4-FFF2-40B4-BE49-F238E27FC236}">
                <a16:creationId xmlns:a16="http://schemas.microsoft.com/office/drawing/2014/main" id="{E2288A92-DF27-433E-B693-AB50387C0564}"/>
              </a:ext>
            </a:extLst>
          </p:cNvPr>
          <p:cNvGrpSpPr/>
          <p:nvPr/>
        </p:nvGrpSpPr>
        <p:grpSpPr>
          <a:xfrm>
            <a:off x="107504" y="166058"/>
            <a:ext cx="6801473" cy="443630"/>
            <a:chOff x="366271" y="188584"/>
            <a:chExt cx="9068630" cy="591506"/>
          </a:xfrm>
        </p:grpSpPr>
        <p:cxnSp>
          <p:nvCxnSpPr>
            <p:cNvPr id="13" name="ตัวเชื่อมต่อตรง 7">
              <a:extLst>
                <a:ext uri="{FF2B5EF4-FFF2-40B4-BE49-F238E27FC236}">
                  <a16:creationId xmlns:a16="http://schemas.microsoft.com/office/drawing/2014/main" id="{C184BF6F-B715-41C2-B09C-3D1E361027C1}"/>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76162E4-4A91-4136-93E8-2C8695D431DE}"/>
                </a:ext>
              </a:extLst>
            </p:cNvPr>
            <p:cNvGrpSpPr/>
            <p:nvPr/>
          </p:nvGrpSpPr>
          <p:grpSpPr>
            <a:xfrm>
              <a:off x="366271" y="188584"/>
              <a:ext cx="9068630" cy="591506"/>
              <a:chOff x="366271" y="188584"/>
              <a:chExt cx="9068630" cy="591506"/>
            </a:xfrm>
          </p:grpSpPr>
          <p:sp>
            <p:nvSpPr>
              <p:cNvPr id="15" name="TextBox 14">
                <a:extLst>
                  <a:ext uri="{FF2B5EF4-FFF2-40B4-BE49-F238E27FC236}">
                    <a16:creationId xmlns:a16="http://schemas.microsoft.com/office/drawing/2014/main" id="{4CF5237E-7E0E-4722-A256-D167E8AB379D}"/>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16" name="ตัวเชื่อมต่อตรง 8">
                <a:extLst>
                  <a:ext uri="{FF2B5EF4-FFF2-40B4-BE49-F238E27FC236}">
                    <a16:creationId xmlns:a16="http://schemas.microsoft.com/office/drawing/2014/main" id="{D3F874A1-A808-4478-8BB1-53A989264D41}"/>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AA48068B-C7CA-4CEB-B119-456046437D66}"/>
                  </a:ext>
                </a:extLst>
              </p:cNvPr>
              <p:cNvGrpSpPr/>
              <p:nvPr/>
            </p:nvGrpSpPr>
            <p:grpSpPr>
              <a:xfrm>
                <a:off x="8791959" y="188584"/>
                <a:ext cx="642942" cy="591506"/>
                <a:chOff x="8723795" y="1304447"/>
                <a:chExt cx="642942" cy="591506"/>
              </a:xfrm>
            </p:grpSpPr>
            <p:pic>
              <p:nvPicPr>
                <p:cNvPr id="18" name="ตัวยึดเนื้อหา 3" descr="logo.jpg">
                  <a:extLst>
                    <a:ext uri="{FF2B5EF4-FFF2-40B4-BE49-F238E27FC236}">
                      <a16:creationId xmlns:a16="http://schemas.microsoft.com/office/drawing/2014/main" id="{018CDF39-6E15-4C3C-9974-23BA3BDED0E9}"/>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9" name="Oval 18">
                  <a:extLst>
                    <a:ext uri="{FF2B5EF4-FFF2-40B4-BE49-F238E27FC236}">
                      <a16:creationId xmlns:a16="http://schemas.microsoft.com/office/drawing/2014/main" id="{F27D09FA-2370-4982-BB00-32BCA58A0D54}"/>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61727-85F6-4CA9-84EF-47998D7E433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AFA1D32A-92E9-422B-ACF9-AB2195013AB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83E1D07-A35A-4024-B6C4-F3904F4D1AC9}"/>
              </a:ext>
            </a:extLst>
          </p:cNvPr>
          <p:cNvSpPr>
            <a:spLocks noGrp="1"/>
          </p:cNvSpPr>
          <p:nvPr>
            <p:ph type="sldNum" idx="12"/>
          </p:nvPr>
        </p:nvSpPr>
        <p:spPr/>
        <p:txBody>
          <a:bodyPr/>
          <a:lstStyle/>
          <a:p>
            <a:pPr>
              <a:defRPr/>
            </a:pPr>
            <a:fld id="{5B8B9B19-1D61-4FFA-AB48-6D7BD1BC1E2C}" type="slidenum">
              <a:rPr lang="th-TH" smtClean="0"/>
              <a:pPr>
                <a:defRPr/>
              </a:pPr>
              <a:t>55</a:t>
            </a:fld>
            <a:endParaRPr lang="th-TH"/>
          </a:p>
        </p:txBody>
      </p:sp>
      <p:pic>
        <p:nvPicPr>
          <p:cNvPr id="8" name="Content Placeholder 7" descr="Graphical user interface, text, application&#10;&#10;Description automatically generated">
            <a:extLst>
              <a:ext uri="{FF2B5EF4-FFF2-40B4-BE49-F238E27FC236}">
                <a16:creationId xmlns:a16="http://schemas.microsoft.com/office/drawing/2014/main" id="{C42CA67B-C6A1-43FB-9825-23952C408DAE}"/>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 y="1235074"/>
            <a:ext cx="7134091" cy="3700897"/>
          </a:xfrm>
        </p:spPr>
      </p:pic>
      <p:grpSp>
        <p:nvGrpSpPr>
          <p:cNvPr id="9" name="Group 8">
            <a:extLst>
              <a:ext uri="{FF2B5EF4-FFF2-40B4-BE49-F238E27FC236}">
                <a16:creationId xmlns:a16="http://schemas.microsoft.com/office/drawing/2014/main" id="{0BA6B4A5-0B41-40B6-B6DB-60BE256DF897}"/>
              </a:ext>
            </a:extLst>
          </p:cNvPr>
          <p:cNvGrpSpPr/>
          <p:nvPr/>
        </p:nvGrpSpPr>
        <p:grpSpPr>
          <a:xfrm>
            <a:off x="179512" y="206789"/>
            <a:ext cx="6801473" cy="443630"/>
            <a:chOff x="366271" y="188584"/>
            <a:chExt cx="9068630" cy="591506"/>
          </a:xfrm>
        </p:grpSpPr>
        <p:cxnSp>
          <p:nvCxnSpPr>
            <p:cNvPr id="10" name="ตัวเชื่อมต่อตรง 7">
              <a:extLst>
                <a:ext uri="{FF2B5EF4-FFF2-40B4-BE49-F238E27FC236}">
                  <a16:creationId xmlns:a16="http://schemas.microsoft.com/office/drawing/2014/main" id="{6F50043F-C78D-477E-97AE-DDC40408E99D}"/>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72EFEE77-1BB9-495D-B849-795A2B14FF80}"/>
                </a:ext>
              </a:extLst>
            </p:cNvPr>
            <p:cNvGrpSpPr/>
            <p:nvPr/>
          </p:nvGrpSpPr>
          <p:grpSpPr>
            <a:xfrm>
              <a:off x="366271" y="188584"/>
              <a:ext cx="9068630" cy="591506"/>
              <a:chOff x="366271" y="188584"/>
              <a:chExt cx="9068630" cy="591506"/>
            </a:xfrm>
          </p:grpSpPr>
          <p:sp>
            <p:nvSpPr>
              <p:cNvPr id="12" name="TextBox 11">
                <a:extLst>
                  <a:ext uri="{FF2B5EF4-FFF2-40B4-BE49-F238E27FC236}">
                    <a16:creationId xmlns:a16="http://schemas.microsoft.com/office/drawing/2014/main" id="{D8CA064F-1993-46BF-8F16-DC0F19326BCE}"/>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13" name="ตัวเชื่อมต่อตรง 8">
                <a:extLst>
                  <a:ext uri="{FF2B5EF4-FFF2-40B4-BE49-F238E27FC236}">
                    <a16:creationId xmlns:a16="http://schemas.microsoft.com/office/drawing/2014/main" id="{7E65ED4D-8591-4534-AF9F-9B383C26F1DB}"/>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D7FD4A4-3AEC-4218-A58C-F33E747C3DA9}"/>
                  </a:ext>
                </a:extLst>
              </p:cNvPr>
              <p:cNvGrpSpPr/>
              <p:nvPr/>
            </p:nvGrpSpPr>
            <p:grpSpPr>
              <a:xfrm>
                <a:off x="8791959" y="188584"/>
                <a:ext cx="642942" cy="591506"/>
                <a:chOff x="8723795" y="1304447"/>
                <a:chExt cx="642942" cy="591506"/>
              </a:xfrm>
            </p:grpSpPr>
            <p:pic>
              <p:nvPicPr>
                <p:cNvPr id="15" name="ตัวยึดเนื้อหา 3" descr="logo.jpg">
                  <a:extLst>
                    <a:ext uri="{FF2B5EF4-FFF2-40B4-BE49-F238E27FC236}">
                      <a16:creationId xmlns:a16="http://schemas.microsoft.com/office/drawing/2014/main" id="{6F0968A4-0592-40F4-9AB3-6128AC0F8D32}"/>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6" name="Oval 15">
                  <a:extLst>
                    <a:ext uri="{FF2B5EF4-FFF2-40B4-BE49-F238E27FC236}">
                      <a16:creationId xmlns:a16="http://schemas.microsoft.com/office/drawing/2014/main" id="{250C8619-8FEB-4686-BD50-D4D11D187629}"/>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
        <p:nvSpPr>
          <p:cNvPr id="17" name="TextBox 16">
            <a:extLst>
              <a:ext uri="{FF2B5EF4-FFF2-40B4-BE49-F238E27FC236}">
                <a16:creationId xmlns:a16="http://schemas.microsoft.com/office/drawing/2014/main" id="{8014B61B-5378-450D-A3A3-25C124293CC7}"/>
              </a:ext>
            </a:extLst>
          </p:cNvPr>
          <p:cNvSpPr txBox="1"/>
          <p:nvPr/>
        </p:nvSpPr>
        <p:spPr>
          <a:xfrm>
            <a:off x="1115616" y="714467"/>
            <a:ext cx="4706280" cy="480131"/>
          </a:xfrm>
          <a:prstGeom prst="rect">
            <a:avLst/>
          </a:prstGeom>
          <a:noFill/>
        </p:spPr>
        <p:txBody>
          <a:bodyPr wrap="square" rtlCol="0">
            <a:spAutoFit/>
          </a:bodyPr>
          <a:lstStyle/>
          <a:p>
            <a:r>
              <a:rPr lang="th-TH" sz="1800" i="1" dirty="0">
                <a:solidFill>
                  <a:srgbClr val="FF0000"/>
                </a:solidFill>
              </a:rPr>
              <a:t>วิจารณ์ก่อนนำเสนอผลการวิจัย</a:t>
            </a:r>
            <a:endParaRPr lang="en-US" sz="1800" i="1" dirty="0">
              <a:solidFill>
                <a:srgbClr val="FF0000"/>
              </a:solidFill>
            </a:endParaRPr>
          </a:p>
        </p:txBody>
      </p:sp>
    </p:spTree>
    <p:extLst>
      <p:ext uri="{BB962C8B-B14F-4D97-AF65-F5344CB8AC3E}">
        <p14:creationId xmlns:p14="http://schemas.microsoft.com/office/powerpoint/2010/main" val="11403138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03D5C-BC1F-46F6-B365-19325F946AE6}"/>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43EF8F6-9B59-4CEB-8409-09AB4D1DCD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999FE3B-3566-4A5E-8BD4-9095388AFB96}"/>
              </a:ext>
            </a:extLst>
          </p:cNvPr>
          <p:cNvSpPr>
            <a:spLocks noGrp="1"/>
          </p:cNvSpPr>
          <p:nvPr>
            <p:ph type="sldNum" idx="12"/>
          </p:nvPr>
        </p:nvSpPr>
        <p:spPr/>
        <p:txBody>
          <a:bodyPr/>
          <a:lstStyle/>
          <a:p>
            <a:pPr marL="0" lvl="0" indent="0">
              <a:spcBef>
                <a:spcPts val="0"/>
              </a:spcBef>
              <a:buNone/>
            </a:pPr>
            <a:fld id="{00000000-1234-1234-1234-123412341234}" type="slidenum">
              <a:rPr lang="en" smtClean="0"/>
              <a:pPr marL="0" lvl="0" indent="0">
                <a:spcBef>
                  <a:spcPts val="0"/>
                </a:spcBef>
                <a:buNone/>
              </a:pPr>
              <a:t>56</a:t>
            </a:fld>
            <a:endParaRPr lang="en"/>
          </a:p>
        </p:txBody>
      </p:sp>
      <p:pic>
        <p:nvPicPr>
          <p:cNvPr id="5" name="Picture 3" descr="C:\Users\Administrator\Desktop\1.jpg">
            <a:extLst>
              <a:ext uri="{FF2B5EF4-FFF2-40B4-BE49-F238E27FC236}">
                <a16:creationId xmlns:a16="http://schemas.microsoft.com/office/drawing/2014/main" id="{61BBFB17-5897-4216-8376-BCEBA6D76D1D}"/>
              </a:ext>
            </a:extLst>
          </p:cNvPr>
          <p:cNvPicPr>
            <a:picLocks noChangeAspect="1" noChangeArrowheads="1"/>
          </p:cNvPicPr>
          <p:nvPr/>
        </p:nvPicPr>
        <p:blipFill>
          <a:blip r:embed="rId2" cstate="print"/>
          <a:srcRect/>
          <a:stretch>
            <a:fillRect/>
          </a:stretch>
        </p:blipFill>
        <p:spPr bwMode="auto">
          <a:xfrm>
            <a:off x="3020513" y="1327994"/>
            <a:ext cx="4719839" cy="3637097"/>
          </a:xfrm>
          <a:prstGeom prst="rect">
            <a:avLst/>
          </a:prstGeom>
          <a:noFill/>
        </p:spPr>
      </p:pic>
      <p:grpSp>
        <p:nvGrpSpPr>
          <p:cNvPr id="6" name="กลุ่ม 13">
            <a:extLst>
              <a:ext uri="{FF2B5EF4-FFF2-40B4-BE49-F238E27FC236}">
                <a16:creationId xmlns:a16="http://schemas.microsoft.com/office/drawing/2014/main" id="{47D3FFEF-DF36-4359-8529-8FE215C66A9B}"/>
              </a:ext>
            </a:extLst>
          </p:cNvPr>
          <p:cNvGrpSpPr/>
          <p:nvPr/>
        </p:nvGrpSpPr>
        <p:grpSpPr>
          <a:xfrm>
            <a:off x="241469" y="1419622"/>
            <a:ext cx="2674347" cy="3462371"/>
            <a:chOff x="71406" y="714356"/>
            <a:chExt cx="3313302" cy="4551112"/>
          </a:xfrm>
        </p:grpSpPr>
        <p:pic>
          <p:nvPicPr>
            <p:cNvPr id="7" name="Picture 2" descr="C:\Users\Administrator\Desktop\2.jpg">
              <a:extLst>
                <a:ext uri="{FF2B5EF4-FFF2-40B4-BE49-F238E27FC236}">
                  <a16:creationId xmlns:a16="http://schemas.microsoft.com/office/drawing/2014/main" id="{E49682BB-C47A-4AB0-9EAC-55B48436650C}"/>
                </a:ext>
              </a:extLst>
            </p:cNvPr>
            <p:cNvPicPr>
              <a:picLocks noChangeAspect="1" noChangeArrowheads="1"/>
            </p:cNvPicPr>
            <p:nvPr/>
          </p:nvPicPr>
          <p:blipFill>
            <a:blip r:embed="rId3" cstate="print"/>
            <a:srcRect/>
            <a:stretch>
              <a:fillRect/>
            </a:stretch>
          </p:blipFill>
          <p:spPr bwMode="auto">
            <a:xfrm>
              <a:off x="71406" y="714356"/>
              <a:ext cx="2961835" cy="4551112"/>
            </a:xfrm>
            <a:prstGeom prst="rect">
              <a:avLst/>
            </a:prstGeom>
            <a:noFill/>
          </p:spPr>
        </p:pic>
        <p:sp>
          <p:nvSpPr>
            <p:cNvPr id="8" name="TextBox 7">
              <a:extLst>
                <a:ext uri="{FF2B5EF4-FFF2-40B4-BE49-F238E27FC236}">
                  <a16:creationId xmlns:a16="http://schemas.microsoft.com/office/drawing/2014/main" id="{58938CE6-FCE7-4B63-96A3-BEC1D5DB602C}"/>
                </a:ext>
              </a:extLst>
            </p:cNvPr>
            <p:cNvSpPr txBox="1"/>
            <p:nvPr/>
          </p:nvSpPr>
          <p:spPr>
            <a:xfrm>
              <a:off x="3071802" y="928670"/>
              <a:ext cx="312906" cy="369332"/>
            </a:xfrm>
            <a:prstGeom prst="rect">
              <a:avLst/>
            </a:prstGeom>
            <a:noFill/>
          </p:spPr>
          <p:txBody>
            <a:bodyPr wrap="none" rtlCol="0">
              <a:spAutoFit/>
            </a:bodyPr>
            <a:lstStyle/>
            <a:p>
              <a:r>
                <a:rPr lang="en-US" dirty="0">
                  <a:solidFill>
                    <a:srgbClr val="FF0000"/>
                  </a:solidFill>
                </a:rPr>
                <a:t>1</a:t>
              </a:r>
              <a:endParaRPr lang="th-TH" dirty="0">
                <a:solidFill>
                  <a:srgbClr val="FF0000"/>
                </a:solidFill>
              </a:endParaRPr>
            </a:p>
          </p:txBody>
        </p:sp>
        <p:sp>
          <p:nvSpPr>
            <p:cNvPr id="9" name="TextBox 8">
              <a:extLst>
                <a:ext uri="{FF2B5EF4-FFF2-40B4-BE49-F238E27FC236}">
                  <a16:creationId xmlns:a16="http://schemas.microsoft.com/office/drawing/2014/main" id="{4807274E-CB4D-490A-9E0E-62F0BC54F2B6}"/>
                </a:ext>
              </a:extLst>
            </p:cNvPr>
            <p:cNvSpPr txBox="1"/>
            <p:nvPr/>
          </p:nvSpPr>
          <p:spPr>
            <a:xfrm>
              <a:off x="3071802" y="1559470"/>
              <a:ext cx="312906" cy="369332"/>
            </a:xfrm>
            <a:prstGeom prst="rect">
              <a:avLst/>
            </a:prstGeom>
            <a:noFill/>
          </p:spPr>
          <p:txBody>
            <a:bodyPr wrap="none" rtlCol="0">
              <a:spAutoFit/>
            </a:bodyPr>
            <a:lstStyle/>
            <a:p>
              <a:r>
                <a:rPr lang="en-US" dirty="0">
                  <a:solidFill>
                    <a:srgbClr val="FF0000"/>
                  </a:solidFill>
                </a:rPr>
                <a:t>2</a:t>
              </a:r>
              <a:endParaRPr lang="th-TH" dirty="0">
                <a:solidFill>
                  <a:srgbClr val="FF0000"/>
                </a:solidFill>
              </a:endParaRPr>
            </a:p>
          </p:txBody>
        </p:sp>
        <p:sp>
          <p:nvSpPr>
            <p:cNvPr id="10" name="TextBox 9">
              <a:extLst>
                <a:ext uri="{FF2B5EF4-FFF2-40B4-BE49-F238E27FC236}">
                  <a16:creationId xmlns:a16="http://schemas.microsoft.com/office/drawing/2014/main" id="{54AE6580-A8A7-45AD-A0A1-BD813E599655}"/>
                </a:ext>
              </a:extLst>
            </p:cNvPr>
            <p:cNvSpPr txBox="1"/>
            <p:nvPr/>
          </p:nvSpPr>
          <p:spPr>
            <a:xfrm>
              <a:off x="3071802" y="2143116"/>
              <a:ext cx="312906" cy="369332"/>
            </a:xfrm>
            <a:prstGeom prst="rect">
              <a:avLst/>
            </a:prstGeom>
            <a:noFill/>
          </p:spPr>
          <p:txBody>
            <a:bodyPr wrap="none" rtlCol="0">
              <a:spAutoFit/>
            </a:bodyPr>
            <a:lstStyle/>
            <a:p>
              <a:r>
                <a:rPr lang="en-US" dirty="0">
                  <a:solidFill>
                    <a:srgbClr val="FF0000"/>
                  </a:solidFill>
                </a:rPr>
                <a:t>3</a:t>
              </a:r>
              <a:endParaRPr lang="th-TH" dirty="0">
                <a:solidFill>
                  <a:srgbClr val="FF0000"/>
                </a:solidFill>
              </a:endParaRPr>
            </a:p>
          </p:txBody>
        </p:sp>
        <p:sp>
          <p:nvSpPr>
            <p:cNvPr id="11" name="TextBox 10">
              <a:extLst>
                <a:ext uri="{FF2B5EF4-FFF2-40B4-BE49-F238E27FC236}">
                  <a16:creationId xmlns:a16="http://schemas.microsoft.com/office/drawing/2014/main" id="{84B7F293-5112-47DF-8ABF-6BDAB9E05C5C}"/>
                </a:ext>
              </a:extLst>
            </p:cNvPr>
            <p:cNvSpPr txBox="1"/>
            <p:nvPr/>
          </p:nvSpPr>
          <p:spPr>
            <a:xfrm>
              <a:off x="3071802" y="2845354"/>
              <a:ext cx="312906" cy="369332"/>
            </a:xfrm>
            <a:prstGeom prst="rect">
              <a:avLst/>
            </a:prstGeom>
            <a:noFill/>
          </p:spPr>
          <p:txBody>
            <a:bodyPr wrap="none" rtlCol="0">
              <a:spAutoFit/>
            </a:bodyPr>
            <a:lstStyle/>
            <a:p>
              <a:r>
                <a:rPr lang="en-US" dirty="0">
                  <a:solidFill>
                    <a:srgbClr val="FF0000"/>
                  </a:solidFill>
                </a:rPr>
                <a:t>4</a:t>
              </a:r>
              <a:endParaRPr lang="th-TH" dirty="0">
                <a:solidFill>
                  <a:srgbClr val="FF0000"/>
                </a:solidFill>
              </a:endParaRPr>
            </a:p>
          </p:txBody>
        </p:sp>
        <p:sp>
          <p:nvSpPr>
            <p:cNvPr id="12" name="TextBox 11">
              <a:extLst>
                <a:ext uri="{FF2B5EF4-FFF2-40B4-BE49-F238E27FC236}">
                  <a16:creationId xmlns:a16="http://schemas.microsoft.com/office/drawing/2014/main" id="{A9BE3025-97F9-46D7-9524-981BB21366BC}"/>
                </a:ext>
              </a:extLst>
            </p:cNvPr>
            <p:cNvSpPr txBox="1"/>
            <p:nvPr/>
          </p:nvSpPr>
          <p:spPr>
            <a:xfrm>
              <a:off x="3071802" y="3476154"/>
              <a:ext cx="312906" cy="369332"/>
            </a:xfrm>
            <a:prstGeom prst="rect">
              <a:avLst/>
            </a:prstGeom>
            <a:noFill/>
          </p:spPr>
          <p:txBody>
            <a:bodyPr wrap="none" rtlCol="0">
              <a:spAutoFit/>
            </a:bodyPr>
            <a:lstStyle/>
            <a:p>
              <a:r>
                <a:rPr lang="en-US" dirty="0">
                  <a:solidFill>
                    <a:srgbClr val="FF0000"/>
                  </a:solidFill>
                </a:rPr>
                <a:t>5</a:t>
              </a:r>
              <a:endParaRPr lang="th-TH" dirty="0">
                <a:solidFill>
                  <a:srgbClr val="FF0000"/>
                </a:solidFill>
              </a:endParaRPr>
            </a:p>
          </p:txBody>
        </p:sp>
        <p:sp>
          <p:nvSpPr>
            <p:cNvPr id="13" name="TextBox 12">
              <a:extLst>
                <a:ext uri="{FF2B5EF4-FFF2-40B4-BE49-F238E27FC236}">
                  <a16:creationId xmlns:a16="http://schemas.microsoft.com/office/drawing/2014/main" id="{D7B45043-64E3-4C1B-815B-9A139D056071}"/>
                </a:ext>
              </a:extLst>
            </p:cNvPr>
            <p:cNvSpPr txBox="1"/>
            <p:nvPr/>
          </p:nvSpPr>
          <p:spPr>
            <a:xfrm>
              <a:off x="3071802" y="4059800"/>
              <a:ext cx="312906" cy="369332"/>
            </a:xfrm>
            <a:prstGeom prst="rect">
              <a:avLst/>
            </a:prstGeom>
            <a:noFill/>
          </p:spPr>
          <p:txBody>
            <a:bodyPr wrap="none" rtlCol="0">
              <a:spAutoFit/>
            </a:bodyPr>
            <a:lstStyle/>
            <a:p>
              <a:r>
                <a:rPr lang="en-US" dirty="0">
                  <a:solidFill>
                    <a:srgbClr val="FF0000"/>
                  </a:solidFill>
                </a:rPr>
                <a:t>6</a:t>
              </a:r>
              <a:endParaRPr lang="th-TH" dirty="0">
                <a:solidFill>
                  <a:srgbClr val="FF0000"/>
                </a:solidFill>
              </a:endParaRPr>
            </a:p>
          </p:txBody>
        </p:sp>
        <p:sp>
          <p:nvSpPr>
            <p:cNvPr id="14" name="TextBox 13">
              <a:extLst>
                <a:ext uri="{FF2B5EF4-FFF2-40B4-BE49-F238E27FC236}">
                  <a16:creationId xmlns:a16="http://schemas.microsoft.com/office/drawing/2014/main" id="{E5D4DCA1-2776-442D-96AD-DBBFE3490A80}"/>
                </a:ext>
              </a:extLst>
            </p:cNvPr>
            <p:cNvSpPr txBox="1"/>
            <p:nvPr/>
          </p:nvSpPr>
          <p:spPr>
            <a:xfrm>
              <a:off x="3071802" y="4702742"/>
              <a:ext cx="312906" cy="369332"/>
            </a:xfrm>
            <a:prstGeom prst="rect">
              <a:avLst/>
            </a:prstGeom>
            <a:noFill/>
          </p:spPr>
          <p:txBody>
            <a:bodyPr wrap="none" rtlCol="0">
              <a:spAutoFit/>
            </a:bodyPr>
            <a:lstStyle/>
            <a:p>
              <a:r>
                <a:rPr lang="en-US" dirty="0">
                  <a:solidFill>
                    <a:srgbClr val="FF0000"/>
                  </a:solidFill>
                </a:rPr>
                <a:t>7</a:t>
              </a:r>
              <a:endParaRPr lang="th-TH" dirty="0">
                <a:solidFill>
                  <a:srgbClr val="FF0000"/>
                </a:solidFill>
              </a:endParaRPr>
            </a:p>
          </p:txBody>
        </p:sp>
      </p:grpSp>
      <p:sp>
        <p:nvSpPr>
          <p:cNvPr id="15" name="TextBox 14">
            <a:extLst>
              <a:ext uri="{FF2B5EF4-FFF2-40B4-BE49-F238E27FC236}">
                <a16:creationId xmlns:a16="http://schemas.microsoft.com/office/drawing/2014/main" id="{1460C322-116E-42CC-A2C4-E4668101D6E1}"/>
              </a:ext>
            </a:extLst>
          </p:cNvPr>
          <p:cNvSpPr txBox="1"/>
          <p:nvPr/>
        </p:nvSpPr>
        <p:spPr>
          <a:xfrm>
            <a:off x="457200" y="688391"/>
            <a:ext cx="6984776" cy="461665"/>
          </a:xfrm>
          <a:prstGeom prst="rect">
            <a:avLst/>
          </a:prstGeom>
          <a:noFill/>
        </p:spPr>
        <p:txBody>
          <a:bodyPr wrap="square" rtlCol="0">
            <a:spAutoFit/>
          </a:bodyPr>
          <a:lstStyle/>
          <a:p>
            <a:r>
              <a:rPr lang="th-TH" sz="2400" dirty="0">
                <a:solidFill>
                  <a:srgbClr val="FF0000"/>
                </a:solidFill>
                <a:latin typeface="Cordia New" panose="020B0304020202020204" pitchFamily="34" charset="-34"/>
                <a:cs typeface="Cordia New" panose="020B0304020202020204" pitchFamily="34" charset="-34"/>
              </a:rPr>
              <a:t>วิจารณ์ไม่สอดคล้องกับคำนำ (คำนำกล่าวว่าการศึกษานี้จะนำไปสู่การลดต้นทุน)</a:t>
            </a:r>
            <a:endParaRPr lang="en-US" sz="2400" dirty="0">
              <a:solidFill>
                <a:srgbClr val="FF0000"/>
              </a:solidFill>
              <a:latin typeface="Cordia New" panose="020B0304020202020204" pitchFamily="34" charset="-34"/>
              <a:cs typeface="Cordia New" panose="020B0304020202020204" pitchFamily="34" charset="-34"/>
            </a:endParaRPr>
          </a:p>
        </p:txBody>
      </p:sp>
      <p:grpSp>
        <p:nvGrpSpPr>
          <p:cNvPr id="16" name="Group 15">
            <a:extLst>
              <a:ext uri="{FF2B5EF4-FFF2-40B4-BE49-F238E27FC236}">
                <a16:creationId xmlns:a16="http://schemas.microsoft.com/office/drawing/2014/main" id="{F88D4831-F9AC-45F5-994B-4EB4EBA2B429}"/>
              </a:ext>
            </a:extLst>
          </p:cNvPr>
          <p:cNvGrpSpPr/>
          <p:nvPr/>
        </p:nvGrpSpPr>
        <p:grpSpPr>
          <a:xfrm>
            <a:off x="216224" y="157692"/>
            <a:ext cx="6801473" cy="443630"/>
            <a:chOff x="366271" y="188584"/>
            <a:chExt cx="9068630" cy="591506"/>
          </a:xfrm>
        </p:grpSpPr>
        <p:cxnSp>
          <p:nvCxnSpPr>
            <p:cNvPr id="17" name="ตัวเชื่อมต่อตรง 7">
              <a:extLst>
                <a:ext uri="{FF2B5EF4-FFF2-40B4-BE49-F238E27FC236}">
                  <a16:creationId xmlns:a16="http://schemas.microsoft.com/office/drawing/2014/main" id="{6FB9A75C-C167-4346-9FC7-2C98EEE4C8B5}"/>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682A8461-F762-4C69-A281-9EB3BB52B11B}"/>
                </a:ext>
              </a:extLst>
            </p:cNvPr>
            <p:cNvGrpSpPr/>
            <p:nvPr/>
          </p:nvGrpSpPr>
          <p:grpSpPr>
            <a:xfrm>
              <a:off x="366271" y="188584"/>
              <a:ext cx="9068630" cy="591506"/>
              <a:chOff x="366271" y="188584"/>
              <a:chExt cx="9068630" cy="591506"/>
            </a:xfrm>
          </p:grpSpPr>
          <p:sp>
            <p:nvSpPr>
              <p:cNvPr id="19" name="TextBox 18">
                <a:extLst>
                  <a:ext uri="{FF2B5EF4-FFF2-40B4-BE49-F238E27FC236}">
                    <a16:creationId xmlns:a16="http://schemas.microsoft.com/office/drawing/2014/main" id="{3C4DF7DA-C6AF-4328-B06E-182C101971BA}"/>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20" name="ตัวเชื่อมต่อตรง 8">
                <a:extLst>
                  <a:ext uri="{FF2B5EF4-FFF2-40B4-BE49-F238E27FC236}">
                    <a16:creationId xmlns:a16="http://schemas.microsoft.com/office/drawing/2014/main" id="{A634B314-47B9-427A-801E-DB3F42A8BE77}"/>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7A9068D9-3381-40AC-A321-468FA145D71E}"/>
                  </a:ext>
                </a:extLst>
              </p:cNvPr>
              <p:cNvGrpSpPr/>
              <p:nvPr/>
            </p:nvGrpSpPr>
            <p:grpSpPr>
              <a:xfrm>
                <a:off x="8791959" y="188584"/>
                <a:ext cx="642942" cy="591506"/>
                <a:chOff x="8723795" y="1304447"/>
                <a:chExt cx="642942" cy="591506"/>
              </a:xfrm>
            </p:grpSpPr>
            <p:pic>
              <p:nvPicPr>
                <p:cNvPr id="22" name="ตัวยึดเนื้อหา 3" descr="logo.jpg">
                  <a:extLst>
                    <a:ext uri="{FF2B5EF4-FFF2-40B4-BE49-F238E27FC236}">
                      <a16:creationId xmlns:a16="http://schemas.microsoft.com/office/drawing/2014/main" id="{F5750458-BB43-4C1F-841D-3860E96BAE28}"/>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23" name="Oval 22">
                  <a:extLst>
                    <a:ext uri="{FF2B5EF4-FFF2-40B4-BE49-F238E27FC236}">
                      <a16:creationId xmlns:a16="http://schemas.microsoft.com/office/drawing/2014/main" id="{2E5A7097-6401-4C07-8060-CF144013B082}"/>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Tree>
    <p:extLst>
      <p:ext uri="{BB962C8B-B14F-4D97-AF65-F5344CB8AC3E}">
        <p14:creationId xmlns:p14="http://schemas.microsoft.com/office/powerpoint/2010/main" val="14798347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C6A83-CD1A-4B9C-8C51-376835A66058}"/>
              </a:ext>
            </a:extLst>
          </p:cNvPr>
          <p:cNvSpPr>
            <a:spLocks noGrp="1"/>
          </p:cNvSpPr>
          <p:nvPr>
            <p:ph type="title"/>
          </p:nvPr>
        </p:nvSpPr>
        <p:spPr>
          <a:xfrm>
            <a:off x="1547664" y="1342527"/>
            <a:ext cx="5511300" cy="857400"/>
          </a:xfrm>
        </p:spPr>
        <p:txBody>
          <a:bodyPr/>
          <a:lstStyle/>
          <a:p>
            <a:r>
              <a:rPr lang="th-TH" sz="5400" dirty="0">
                <a:solidFill>
                  <a:schemeClr val="accent4">
                    <a:lumMod val="75000"/>
                  </a:schemeClr>
                </a:solidFill>
                <a:latin typeface="Cordia New" panose="020B0304020202020204" pitchFamily="34" charset="-34"/>
                <a:cs typeface="Cordia New" panose="020B0304020202020204" pitchFamily="34" charset="-34"/>
              </a:rPr>
              <a:t>องค์ประกอบอื่นๆ</a:t>
            </a:r>
            <a:endParaRPr lang="en-US" sz="5400" dirty="0">
              <a:solidFill>
                <a:schemeClr val="accent4">
                  <a:lumMod val="75000"/>
                </a:schemeClr>
              </a:solidFill>
              <a:latin typeface="Cordia New" panose="020B0304020202020204" pitchFamily="34" charset="-34"/>
              <a:cs typeface="Cordia New" panose="020B0304020202020204" pitchFamily="34" charset="-34"/>
            </a:endParaRPr>
          </a:p>
        </p:txBody>
      </p:sp>
      <p:sp>
        <p:nvSpPr>
          <p:cNvPr id="3" name="Text Placeholder 2">
            <a:extLst>
              <a:ext uri="{FF2B5EF4-FFF2-40B4-BE49-F238E27FC236}">
                <a16:creationId xmlns:a16="http://schemas.microsoft.com/office/drawing/2014/main" id="{132F14A4-B230-4708-BA80-5953F3C5ABB4}"/>
              </a:ext>
            </a:extLst>
          </p:cNvPr>
          <p:cNvSpPr>
            <a:spLocks noGrp="1"/>
          </p:cNvSpPr>
          <p:nvPr>
            <p:ph type="body" idx="1"/>
          </p:nvPr>
        </p:nvSpPr>
        <p:spPr>
          <a:xfrm>
            <a:off x="1657928" y="2244400"/>
            <a:ext cx="4310572" cy="2605200"/>
          </a:xfrm>
        </p:spPr>
        <p:txBody>
          <a:bodyPr/>
          <a:lstStyle/>
          <a:p>
            <a:pPr marL="285750" indent="-285750">
              <a:buFont typeface="Wingdings" panose="05000000000000000000" pitchFamily="2" charset="2"/>
              <a:buChar char="v"/>
            </a:pPr>
            <a:r>
              <a:rPr lang="th-TH" sz="2400" dirty="0">
                <a:solidFill>
                  <a:schemeClr val="accent4">
                    <a:lumMod val="75000"/>
                  </a:schemeClr>
                </a:solidFill>
                <a:latin typeface="Cordia New" panose="020B0304020202020204" pitchFamily="34" charset="-34"/>
                <a:cs typeface="Cordia New" panose="020B0304020202020204" pitchFamily="34" charset="-34"/>
              </a:rPr>
              <a:t>ข้อสรุป (และข้อเสนอแนะ)</a:t>
            </a:r>
          </a:p>
          <a:p>
            <a:pPr marL="285750" indent="-285750">
              <a:buFont typeface="Wingdings" panose="05000000000000000000" pitchFamily="2" charset="2"/>
              <a:buChar char="v"/>
            </a:pPr>
            <a:r>
              <a:rPr lang="th-TH" sz="2400" dirty="0">
                <a:solidFill>
                  <a:schemeClr val="accent4">
                    <a:lumMod val="75000"/>
                  </a:schemeClr>
                </a:solidFill>
                <a:latin typeface="Cordia New" panose="020B0304020202020204" pitchFamily="34" charset="-34"/>
                <a:cs typeface="Cordia New" panose="020B0304020202020204" pitchFamily="34" charset="-34"/>
              </a:rPr>
              <a:t>บทคัดย่อ</a:t>
            </a:r>
          </a:p>
          <a:p>
            <a:pPr marL="285750" indent="-285750">
              <a:buFont typeface="Wingdings" panose="05000000000000000000" pitchFamily="2" charset="2"/>
              <a:buChar char="v"/>
            </a:pPr>
            <a:r>
              <a:rPr lang="th-TH" sz="2400" dirty="0">
                <a:solidFill>
                  <a:schemeClr val="accent4">
                    <a:lumMod val="75000"/>
                  </a:schemeClr>
                </a:solidFill>
                <a:latin typeface="Cordia New" panose="020B0304020202020204" pitchFamily="34" charset="-34"/>
                <a:cs typeface="Cordia New" panose="020B0304020202020204" pitchFamily="34" charset="-34"/>
              </a:rPr>
              <a:t>กิตติกรรมประกาศ</a:t>
            </a:r>
          </a:p>
          <a:p>
            <a:pPr marL="285750" indent="-285750">
              <a:buFont typeface="Wingdings" panose="05000000000000000000" pitchFamily="2" charset="2"/>
              <a:buChar char="v"/>
            </a:pPr>
            <a:r>
              <a:rPr lang="th-TH" sz="2400" dirty="0">
                <a:solidFill>
                  <a:schemeClr val="accent4">
                    <a:lumMod val="75000"/>
                  </a:schemeClr>
                </a:solidFill>
                <a:latin typeface="Cordia New" panose="020B0304020202020204" pitchFamily="34" charset="-34"/>
                <a:cs typeface="Cordia New" panose="020B0304020202020204" pitchFamily="34" charset="-34"/>
              </a:rPr>
              <a:t>เอกสารอ้างอิง</a:t>
            </a:r>
          </a:p>
          <a:p>
            <a:pPr marL="285750" indent="-285750">
              <a:buFont typeface="Wingdings" panose="05000000000000000000" pitchFamily="2" charset="2"/>
              <a:buChar char="v"/>
            </a:pPr>
            <a:r>
              <a:rPr lang="th-TH" sz="2400" dirty="0">
                <a:solidFill>
                  <a:schemeClr val="accent4">
                    <a:lumMod val="75000"/>
                  </a:schemeClr>
                </a:solidFill>
                <a:latin typeface="Cordia New" panose="020B0304020202020204" pitchFamily="34" charset="-34"/>
                <a:cs typeface="Cordia New" panose="020B0304020202020204" pitchFamily="34" charset="-34"/>
              </a:rPr>
              <a:t>คำสำคัญ</a:t>
            </a:r>
          </a:p>
          <a:p>
            <a:pPr marL="285750" indent="-285750">
              <a:buFont typeface="Wingdings" panose="05000000000000000000" pitchFamily="2" charset="2"/>
              <a:buChar char="v"/>
            </a:pPr>
            <a:r>
              <a:rPr lang="th-TH" sz="2400" dirty="0">
                <a:solidFill>
                  <a:schemeClr val="accent4">
                    <a:lumMod val="75000"/>
                  </a:schemeClr>
                </a:solidFill>
                <a:latin typeface="Cordia New" panose="020B0304020202020204" pitchFamily="34" charset="-34"/>
                <a:cs typeface="Cordia New" panose="020B0304020202020204" pitchFamily="34" charset="-34"/>
              </a:rPr>
              <a:t>จดหมายนำ</a:t>
            </a:r>
            <a:endParaRPr lang="en-US" sz="2400" dirty="0">
              <a:solidFill>
                <a:schemeClr val="accent4">
                  <a:lumMod val="75000"/>
                </a:schemeClr>
              </a:solidFill>
              <a:latin typeface="Cordia New" panose="020B0304020202020204" pitchFamily="34" charset="-34"/>
              <a:cs typeface="Cordia New" panose="020B0304020202020204" pitchFamily="34" charset="-34"/>
            </a:endParaRPr>
          </a:p>
        </p:txBody>
      </p:sp>
      <p:sp>
        <p:nvSpPr>
          <p:cNvPr id="4" name="Slide Number Placeholder 3">
            <a:extLst>
              <a:ext uri="{FF2B5EF4-FFF2-40B4-BE49-F238E27FC236}">
                <a16:creationId xmlns:a16="http://schemas.microsoft.com/office/drawing/2014/main" id="{00B89C3C-3F49-491E-BA40-4DFC356AE1ED}"/>
              </a:ext>
            </a:extLst>
          </p:cNvPr>
          <p:cNvSpPr>
            <a:spLocks noGrp="1"/>
          </p:cNvSpPr>
          <p:nvPr>
            <p:ph type="sldNum" idx="12"/>
          </p:nvPr>
        </p:nvSpPr>
        <p:spPr/>
        <p:txBody>
          <a:bodyPr/>
          <a:lstStyle/>
          <a:p>
            <a:pPr marL="0" lvl="0" indent="0">
              <a:spcBef>
                <a:spcPts val="0"/>
              </a:spcBef>
              <a:buNone/>
            </a:pPr>
            <a:fld id="{00000000-1234-1234-1234-123412341234}" type="slidenum">
              <a:rPr lang="en" smtClean="0"/>
              <a:pPr marL="0" lvl="0" indent="0">
                <a:spcBef>
                  <a:spcPts val="0"/>
                </a:spcBef>
                <a:buNone/>
              </a:pPr>
              <a:t>57</a:t>
            </a:fld>
            <a:endParaRPr lang="en"/>
          </a:p>
        </p:txBody>
      </p:sp>
      <p:grpSp>
        <p:nvGrpSpPr>
          <p:cNvPr id="5" name="Group 4">
            <a:extLst>
              <a:ext uri="{FF2B5EF4-FFF2-40B4-BE49-F238E27FC236}">
                <a16:creationId xmlns:a16="http://schemas.microsoft.com/office/drawing/2014/main" id="{232C434D-E87D-467D-9E6D-8776E16B9EE1}"/>
              </a:ext>
            </a:extLst>
          </p:cNvPr>
          <p:cNvGrpSpPr/>
          <p:nvPr/>
        </p:nvGrpSpPr>
        <p:grpSpPr>
          <a:xfrm>
            <a:off x="107504" y="219113"/>
            <a:ext cx="6801473" cy="443630"/>
            <a:chOff x="366271" y="188584"/>
            <a:chExt cx="9068630" cy="591506"/>
          </a:xfrm>
        </p:grpSpPr>
        <p:cxnSp>
          <p:nvCxnSpPr>
            <p:cNvPr id="6" name="ตัวเชื่อมต่อตรง 7">
              <a:extLst>
                <a:ext uri="{FF2B5EF4-FFF2-40B4-BE49-F238E27FC236}">
                  <a16:creationId xmlns:a16="http://schemas.microsoft.com/office/drawing/2014/main" id="{F7B51A0B-778A-4D42-B6B4-F7BAD1EB8CD7}"/>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1E107322-8488-4DF3-9434-057DA731CBA0}"/>
                </a:ext>
              </a:extLst>
            </p:cNvPr>
            <p:cNvGrpSpPr/>
            <p:nvPr/>
          </p:nvGrpSpPr>
          <p:grpSpPr>
            <a:xfrm>
              <a:off x="366271" y="188584"/>
              <a:ext cx="9068630" cy="591506"/>
              <a:chOff x="366271" y="188584"/>
              <a:chExt cx="9068630" cy="591506"/>
            </a:xfrm>
          </p:grpSpPr>
          <p:sp>
            <p:nvSpPr>
              <p:cNvPr id="8" name="TextBox 7">
                <a:extLst>
                  <a:ext uri="{FF2B5EF4-FFF2-40B4-BE49-F238E27FC236}">
                    <a16:creationId xmlns:a16="http://schemas.microsoft.com/office/drawing/2014/main" id="{305A5F64-4EC9-492A-B81E-6813B8D14D91}"/>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9" name="ตัวเชื่อมต่อตรง 8">
                <a:extLst>
                  <a:ext uri="{FF2B5EF4-FFF2-40B4-BE49-F238E27FC236}">
                    <a16:creationId xmlns:a16="http://schemas.microsoft.com/office/drawing/2014/main" id="{F275C37B-F089-475D-A481-D3403AA8ADC3}"/>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60856896-B839-4249-A4D1-E79D02CC1C0B}"/>
                  </a:ext>
                </a:extLst>
              </p:cNvPr>
              <p:cNvGrpSpPr/>
              <p:nvPr/>
            </p:nvGrpSpPr>
            <p:grpSpPr>
              <a:xfrm>
                <a:off x="8791959" y="188584"/>
                <a:ext cx="642942" cy="591506"/>
                <a:chOff x="8723795" y="1304447"/>
                <a:chExt cx="642942" cy="591506"/>
              </a:xfrm>
            </p:grpSpPr>
            <p:pic>
              <p:nvPicPr>
                <p:cNvPr id="11" name="ตัวยึดเนื้อหา 3" descr="logo.jpg">
                  <a:extLst>
                    <a:ext uri="{FF2B5EF4-FFF2-40B4-BE49-F238E27FC236}">
                      <a16:creationId xmlns:a16="http://schemas.microsoft.com/office/drawing/2014/main" id="{B17B220B-F839-4588-872A-19051075C541}"/>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2" name="Oval 11">
                  <a:extLst>
                    <a:ext uri="{FF2B5EF4-FFF2-40B4-BE49-F238E27FC236}">
                      <a16:creationId xmlns:a16="http://schemas.microsoft.com/office/drawing/2014/main" id="{B0F49583-2114-45E8-B776-E2781F22202E}"/>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Tree>
    <p:extLst>
      <p:ext uri="{BB962C8B-B14F-4D97-AF65-F5344CB8AC3E}">
        <p14:creationId xmlns:p14="http://schemas.microsoft.com/office/powerpoint/2010/main" val="27561838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p:cNvSpPr>
            <a:spLocks noGrp="1"/>
          </p:cNvSpPr>
          <p:nvPr>
            <p:ph type="title"/>
          </p:nvPr>
        </p:nvSpPr>
        <p:spPr>
          <a:xfrm>
            <a:off x="611560" y="1196389"/>
            <a:ext cx="6048672" cy="857400"/>
          </a:xfrm>
        </p:spPr>
        <p:txBody>
          <a:bodyPr>
            <a:noAutofit/>
          </a:bodyPr>
          <a:lstStyle/>
          <a:p>
            <a:pPr marL="675085" indent="-675085"/>
            <a:r>
              <a:rPr lang="th-TH" sz="5400" dirty="0">
                <a:solidFill>
                  <a:srgbClr val="0070C0"/>
                </a:solidFill>
                <a:latin typeface="Cordia New" panose="020B0304020202020204" pitchFamily="34" charset="-34"/>
                <a:cs typeface="Cordia New" panose="020B0304020202020204" pitchFamily="34" charset="-34"/>
              </a:rPr>
              <a:t>ข้อสรุป (และข้อเสนอแนะ)</a:t>
            </a:r>
          </a:p>
        </p:txBody>
      </p:sp>
      <p:sp>
        <p:nvSpPr>
          <p:cNvPr id="5" name="ตัวยึดเนื้อหา 4"/>
          <p:cNvSpPr>
            <a:spLocks noGrp="1"/>
          </p:cNvSpPr>
          <p:nvPr>
            <p:ph type="body" idx="1"/>
          </p:nvPr>
        </p:nvSpPr>
        <p:spPr/>
        <p:txBody>
          <a:bodyPr>
            <a:normAutofit/>
          </a:bodyPr>
          <a:lstStyle/>
          <a:p>
            <a:pPr marL="514350" indent="-342900">
              <a:buFont typeface="Wingdings" panose="05000000000000000000" pitchFamily="2" charset="2"/>
              <a:buChar char="Ø"/>
            </a:pPr>
            <a:r>
              <a:rPr lang="th-TH" sz="2100" b="1" dirty="0">
                <a:solidFill>
                  <a:schemeClr val="bg2">
                    <a:lumMod val="25000"/>
                  </a:schemeClr>
                </a:solidFill>
                <a:latin typeface="Cordia New" panose="020B0304020202020204" pitchFamily="34" charset="-34"/>
                <a:cs typeface="Cordia New" panose="020B0304020202020204" pitchFamily="34" charset="-34"/>
              </a:rPr>
              <a:t>ดึงข้อค้นพบที่สำคัญ และเสนอข้อเสนอแนะ</a:t>
            </a:r>
          </a:p>
        </p:txBody>
      </p:sp>
      <p:sp>
        <p:nvSpPr>
          <p:cNvPr id="11" name="ตัวยึดหมายเลขภาพนิ่ง 10"/>
          <p:cNvSpPr>
            <a:spLocks noGrp="1"/>
          </p:cNvSpPr>
          <p:nvPr>
            <p:ph type="sldNum" idx="12"/>
          </p:nvPr>
        </p:nvSpPr>
        <p:spPr/>
        <p:txBody>
          <a:bodyPr/>
          <a:lstStyle/>
          <a:p>
            <a:pPr>
              <a:defRPr/>
            </a:pPr>
            <a:fld id="{5B8B9B19-1D61-4FFA-AB48-6D7BD1BC1E2C}" type="slidenum">
              <a:rPr lang="th-TH" smtClean="0"/>
              <a:pPr>
                <a:defRPr/>
              </a:pPr>
              <a:t>58</a:t>
            </a:fld>
            <a:endParaRPr lang="th-TH"/>
          </a:p>
        </p:txBody>
      </p:sp>
      <p:pic>
        <p:nvPicPr>
          <p:cNvPr id="18434" name="Picture 2" descr="ผลการค้นหารูปภาพสำหรับ conclusion and recommendation"/>
          <p:cNvPicPr>
            <a:picLocks noChangeAspect="1" noChangeArrowheads="1"/>
          </p:cNvPicPr>
          <p:nvPr/>
        </p:nvPicPr>
        <p:blipFill>
          <a:blip r:embed="rId3" cstate="print"/>
          <a:srcRect/>
          <a:stretch>
            <a:fillRect/>
          </a:stretch>
        </p:blipFill>
        <p:spPr bwMode="auto">
          <a:xfrm>
            <a:off x="1143000" y="3311692"/>
            <a:ext cx="6858000" cy="1831808"/>
          </a:xfrm>
          <a:prstGeom prst="rect">
            <a:avLst/>
          </a:prstGeom>
          <a:noFill/>
        </p:spPr>
      </p:pic>
      <p:grpSp>
        <p:nvGrpSpPr>
          <p:cNvPr id="12" name="Group 11">
            <a:extLst>
              <a:ext uri="{FF2B5EF4-FFF2-40B4-BE49-F238E27FC236}">
                <a16:creationId xmlns:a16="http://schemas.microsoft.com/office/drawing/2014/main" id="{27ACADF9-39DB-4992-8A02-F1C6F1537CF5}"/>
              </a:ext>
            </a:extLst>
          </p:cNvPr>
          <p:cNvGrpSpPr/>
          <p:nvPr/>
        </p:nvGrpSpPr>
        <p:grpSpPr>
          <a:xfrm>
            <a:off x="107504" y="219113"/>
            <a:ext cx="6801473" cy="443630"/>
            <a:chOff x="366271" y="188584"/>
            <a:chExt cx="9068630" cy="591506"/>
          </a:xfrm>
        </p:grpSpPr>
        <p:cxnSp>
          <p:nvCxnSpPr>
            <p:cNvPr id="13" name="ตัวเชื่อมต่อตรง 7">
              <a:extLst>
                <a:ext uri="{FF2B5EF4-FFF2-40B4-BE49-F238E27FC236}">
                  <a16:creationId xmlns:a16="http://schemas.microsoft.com/office/drawing/2014/main" id="{9F66F82A-BCB8-4683-BB30-8DD9C4A815CC}"/>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226607F0-C71F-42F0-BDB8-5F2BAA3FC3ED}"/>
                </a:ext>
              </a:extLst>
            </p:cNvPr>
            <p:cNvGrpSpPr/>
            <p:nvPr/>
          </p:nvGrpSpPr>
          <p:grpSpPr>
            <a:xfrm>
              <a:off x="366271" y="188584"/>
              <a:ext cx="9068630" cy="591506"/>
              <a:chOff x="366271" y="188584"/>
              <a:chExt cx="9068630" cy="591506"/>
            </a:xfrm>
          </p:grpSpPr>
          <p:sp>
            <p:nvSpPr>
              <p:cNvPr id="15" name="TextBox 14">
                <a:extLst>
                  <a:ext uri="{FF2B5EF4-FFF2-40B4-BE49-F238E27FC236}">
                    <a16:creationId xmlns:a16="http://schemas.microsoft.com/office/drawing/2014/main" id="{4DAC7E0B-7A85-4CAE-8440-011E55272BD2}"/>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16" name="ตัวเชื่อมต่อตรง 8">
                <a:extLst>
                  <a:ext uri="{FF2B5EF4-FFF2-40B4-BE49-F238E27FC236}">
                    <a16:creationId xmlns:a16="http://schemas.microsoft.com/office/drawing/2014/main" id="{9C6F6FDE-E89F-46A5-9601-495EF478D0D1}"/>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EA374C40-9970-428B-8D00-AB17F10827AE}"/>
                  </a:ext>
                </a:extLst>
              </p:cNvPr>
              <p:cNvGrpSpPr/>
              <p:nvPr/>
            </p:nvGrpSpPr>
            <p:grpSpPr>
              <a:xfrm>
                <a:off x="8791959" y="188584"/>
                <a:ext cx="642942" cy="591506"/>
                <a:chOff x="8723795" y="1304447"/>
                <a:chExt cx="642942" cy="591506"/>
              </a:xfrm>
            </p:grpSpPr>
            <p:pic>
              <p:nvPicPr>
                <p:cNvPr id="18" name="ตัวยึดเนื้อหา 3" descr="logo.jpg">
                  <a:extLst>
                    <a:ext uri="{FF2B5EF4-FFF2-40B4-BE49-F238E27FC236}">
                      <a16:creationId xmlns:a16="http://schemas.microsoft.com/office/drawing/2014/main" id="{99E8B8DD-B5CC-4A07-9CBC-5F1642A0920C}"/>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9" name="Oval 18">
                  <a:extLst>
                    <a:ext uri="{FF2B5EF4-FFF2-40B4-BE49-F238E27FC236}">
                      <a16:creationId xmlns:a16="http://schemas.microsoft.com/office/drawing/2014/main" id="{EAB205B9-54D8-4521-9D7C-A42370EF1C28}"/>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p:cNvSpPr>
            <a:spLocks noGrp="1"/>
          </p:cNvSpPr>
          <p:nvPr>
            <p:ph type="title"/>
          </p:nvPr>
        </p:nvSpPr>
        <p:spPr/>
        <p:txBody>
          <a:bodyPr>
            <a:noAutofit/>
          </a:bodyPr>
          <a:lstStyle/>
          <a:p>
            <a:r>
              <a:rPr lang="th-TH" sz="5400" dirty="0">
                <a:solidFill>
                  <a:schemeClr val="accent1">
                    <a:lumMod val="75000"/>
                  </a:schemeClr>
                </a:solidFill>
                <a:latin typeface="Cordia New" panose="020B0304020202020204" pitchFamily="34" charset="-34"/>
                <a:cs typeface="Cordia New" panose="020B0304020202020204" pitchFamily="34" charset="-34"/>
              </a:rPr>
              <a:t>บทคัดย่อ</a:t>
            </a:r>
          </a:p>
        </p:txBody>
      </p:sp>
      <p:sp>
        <p:nvSpPr>
          <p:cNvPr id="5" name="ตัวยึดเนื้อหา 4"/>
          <p:cNvSpPr>
            <a:spLocks noGrp="1"/>
          </p:cNvSpPr>
          <p:nvPr>
            <p:ph type="body" idx="1"/>
          </p:nvPr>
        </p:nvSpPr>
        <p:spPr>
          <a:xfrm>
            <a:off x="457200" y="2434068"/>
            <a:ext cx="5511300" cy="1649849"/>
          </a:xfrm>
          <a:ln>
            <a:solidFill>
              <a:schemeClr val="accent1"/>
            </a:solidFill>
          </a:ln>
        </p:spPr>
        <p:txBody>
          <a:bodyPr/>
          <a:lstStyle/>
          <a:p>
            <a:pPr marL="511175" indent="-511175">
              <a:buNone/>
            </a:pPr>
            <a:r>
              <a:rPr lang="th-TH" sz="2400" b="1" dirty="0">
                <a:solidFill>
                  <a:schemeClr val="accent1">
                    <a:lumMod val="75000"/>
                  </a:schemeClr>
                </a:solidFill>
                <a:latin typeface="Cordia New" panose="020B0304020202020204" pitchFamily="34" charset="-34"/>
                <a:cs typeface="Cordia New" panose="020B0304020202020204" pitchFamily="34" charset="-34"/>
              </a:rPr>
              <a:t>คำจำกัดความ</a:t>
            </a:r>
            <a:r>
              <a:rPr lang="en-US" sz="2400" b="1" dirty="0">
                <a:solidFill>
                  <a:schemeClr val="accent1">
                    <a:lumMod val="75000"/>
                  </a:schemeClr>
                </a:solidFill>
                <a:latin typeface="Cordia New" panose="020B0304020202020204" pitchFamily="34" charset="-34"/>
                <a:cs typeface="Cordia New" panose="020B0304020202020204" pitchFamily="34" charset="-34"/>
              </a:rPr>
              <a:t>: </a:t>
            </a:r>
            <a:r>
              <a:rPr lang="th-TH" sz="2400" b="1" dirty="0">
                <a:solidFill>
                  <a:schemeClr val="accent1">
                    <a:lumMod val="75000"/>
                  </a:schemeClr>
                </a:solidFill>
                <a:latin typeface="Cordia New" panose="020B0304020202020204" pitchFamily="34" charset="-34"/>
                <a:cs typeface="Cordia New" panose="020B0304020202020204" pitchFamily="34" charset="-34"/>
              </a:rPr>
              <a:t>เนื้อความโดยสรุปสั้นๆ แต่มีเนื้อหาของเรื่องครบถ้วนตั้งแต่ความสำคัญของปัญหา วิธีการสั้นๆ ผลการศึกษา และข้อค้นพบสำคัญ ควรแสดงข้อมูลตัวเลขบ้างตามสมควร</a:t>
            </a:r>
          </a:p>
        </p:txBody>
      </p:sp>
      <p:sp>
        <p:nvSpPr>
          <p:cNvPr id="12" name="ตัวยึดหมายเลขภาพนิ่ง 11"/>
          <p:cNvSpPr>
            <a:spLocks noGrp="1"/>
          </p:cNvSpPr>
          <p:nvPr>
            <p:ph type="sldNum" idx="12"/>
          </p:nvPr>
        </p:nvSpPr>
        <p:spPr/>
        <p:txBody>
          <a:bodyPr/>
          <a:lstStyle/>
          <a:p>
            <a:pPr>
              <a:defRPr/>
            </a:pPr>
            <a:fld id="{5B8B9B19-1D61-4FFA-AB48-6D7BD1BC1E2C}" type="slidenum">
              <a:rPr lang="th-TH" smtClean="0"/>
              <a:pPr>
                <a:defRPr/>
              </a:pPr>
              <a:t>59</a:t>
            </a:fld>
            <a:endParaRPr lang="th-TH"/>
          </a:p>
        </p:txBody>
      </p:sp>
      <p:grpSp>
        <p:nvGrpSpPr>
          <p:cNvPr id="13" name="Group 12">
            <a:extLst>
              <a:ext uri="{FF2B5EF4-FFF2-40B4-BE49-F238E27FC236}">
                <a16:creationId xmlns:a16="http://schemas.microsoft.com/office/drawing/2014/main" id="{6C8FC323-DBA2-4447-8A52-85AA1C2685CE}"/>
              </a:ext>
            </a:extLst>
          </p:cNvPr>
          <p:cNvGrpSpPr/>
          <p:nvPr/>
        </p:nvGrpSpPr>
        <p:grpSpPr>
          <a:xfrm>
            <a:off x="107504" y="173102"/>
            <a:ext cx="6801473" cy="443630"/>
            <a:chOff x="366271" y="188584"/>
            <a:chExt cx="9068630" cy="591506"/>
          </a:xfrm>
        </p:grpSpPr>
        <p:cxnSp>
          <p:nvCxnSpPr>
            <p:cNvPr id="14" name="ตัวเชื่อมต่อตรง 7">
              <a:extLst>
                <a:ext uri="{FF2B5EF4-FFF2-40B4-BE49-F238E27FC236}">
                  <a16:creationId xmlns:a16="http://schemas.microsoft.com/office/drawing/2014/main" id="{68E03AB6-DE25-4C66-8202-3022E642D90D}"/>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E9A6AA85-2FD3-47CE-81FA-F2ACD49DC4C2}"/>
                </a:ext>
              </a:extLst>
            </p:cNvPr>
            <p:cNvGrpSpPr/>
            <p:nvPr/>
          </p:nvGrpSpPr>
          <p:grpSpPr>
            <a:xfrm>
              <a:off x="366271" y="188584"/>
              <a:ext cx="9068630" cy="591506"/>
              <a:chOff x="366271" y="188584"/>
              <a:chExt cx="9068630" cy="591506"/>
            </a:xfrm>
          </p:grpSpPr>
          <p:sp>
            <p:nvSpPr>
              <p:cNvPr id="16" name="TextBox 15">
                <a:extLst>
                  <a:ext uri="{FF2B5EF4-FFF2-40B4-BE49-F238E27FC236}">
                    <a16:creationId xmlns:a16="http://schemas.microsoft.com/office/drawing/2014/main" id="{E90935B6-8D07-4000-A470-5E9D10753B33}"/>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17" name="ตัวเชื่อมต่อตรง 8">
                <a:extLst>
                  <a:ext uri="{FF2B5EF4-FFF2-40B4-BE49-F238E27FC236}">
                    <a16:creationId xmlns:a16="http://schemas.microsoft.com/office/drawing/2014/main" id="{9E55EED9-6A70-44D5-BFCB-5480068EBC05}"/>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03781A1C-E29B-4AE3-8D8D-32A8DF44E798}"/>
                  </a:ext>
                </a:extLst>
              </p:cNvPr>
              <p:cNvGrpSpPr/>
              <p:nvPr/>
            </p:nvGrpSpPr>
            <p:grpSpPr>
              <a:xfrm>
                <a:off x="8791959" y="188584"/>
                <a:ext cx="642942" cy="591506"/>
                <a:chOff x="8723795" y="1304447"/>
                <a:chExt cx="642942" cy="591506"/>
              </a:xfrm>
            </p:grpSpPr>
            <p:pic>
              <p:nvPicPr>
                <p:cNvPr id="19" name="ตัวยึดเนื้อหา 3" descr="logo.jpg">
                  <a:extLst>
                    <a:ext uri="{FF2B5EF4-FFF2-40B4-BE49-F238E27FC236}">
                      <a16:creationId xmlns:a16="http://schemas.microsoft.com/office/drawing/2014/main" id="{EAEAD087-DFA7-4AD8-9352-3892C459081A}"/>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20" name="Oval 19">
                  <a:extLst>
                    <a:ext uri="{FF2B5EF4-FFF2-40B4-BE49-F238E27FC236}">
                      <a16:creationId xmlns:a16="http://schemas.microsoft.com/office/drawing/2014/main" id="{1C52F016-726F-4F85-9305-5669E97F9207}"/>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7"/>
          <p:cNvGrpSpPr/>
          <p:nvPr/>
        </p:nvGrpSpPr>
        <p:grpSpPr>
          <a:xfrm>
            <a:off x="3486150" y="1649495"/>
            <a:ext cx="1657350" cy="1823145"/>
            <a:chOff x="3124200" y="2199327"/>
            <a:chExt cx="2209800" cy="2430860"/>
          </a:xfrm>
        </p:grpSpPr>
        <p:pic>
          <p:nvPicPr>
            <p:cNvPr id="6" name="Picture 4" descr="http://www.rbru.ac.th/gallery/images/pic5131/DSCF2869_resize.jpg"/>
            <p:cNvPicPr>
              <a:picLocks noChangeAspect="1" noChangeArrowheads="1"/>
            </p:cNvPicPr>
            <p:nvPr/>
          </p:nvPicPr>
          <p:blipFill>
            <a:blip r:embed="rId2" cstate="print"/>
            <a:srcRect/>
            <a:stretch>
              <a:fillRect/>
            </a:stretch>
          </p:blipFill>
          <p:spPr bwMode="auto">
            <a:xfrm>
              <a:off x="3124200" y="2971800"/>
              <a:ext cx="2209800" cy="1658387"/>
            </a:xfrm>
            <a:prstGeom prst="rect">
              <a:avLst/>
            </a:prstGeom>
            <a:noFill/>
          </p:spPr>
        </p:pic>
        <p:sp>
          <p:nvSpPr>
            <p:cNvPr id="9" name="Right Arrow 8"/>
            <p:cNvSpPr/>
            <p:nvPr/>
          </p:nvSpPr>
          <p:spPr>
            <a:xfrm rot="3066955">
              <a:off x="3206594" y="2464902"/>
              <a:ext cx="769350" cy="2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050"/>
            </a:p>
          </p:txBody>
        </p:sp>
        <p:sp>
          <p:nvSpPr>
            <p:cNvPr id="10" name="TextBox 9"/>
            <p:cNvSpPr txBox="1"/>
            <p:nvPr/>
          </p:nvSpPr>
          <p:spPr>
            <a:xfrm>
              <a:off x="3581400" y="2209800"/>
              <a:ext cx="667277" cy="533480"/>
            </a:xfrm>
            <a:prstGeom prst="rect">
              <a:avLst/>
            </a:prstGeom>
            <a:noFill/>
          </p:spPr>
          <p:txBody>
            <a:bodyPr wrap="none" rtlCol="0">
              <a:spAutoFit/>
            </a:bodyPr>
            <a:lstStyle/>
            <a:p>
              <a:r>
                <a:rPr lang="th-TH" sz="2000" dirty="0">
                  <a:solidFill>
                    <a:srgbClr val="663300"/>
                  </a:solidFill>
                  <a:latin typeface="Cordia New" panose="020B0304020202020204" pitchFamily="34" charset="-34"/>
                  <a:cs typeface="Cordia New" panose="020B0304020202020204" pitchFamily="34" charset="-34"/>
                </a:rPr>
                <a:t>สอน</a:t>
              </a:r>
            </a:p>
          </p:txBody>
        </p:sp>
      </p:grpSp>
      <p:grpSp>
        <p:nvGrpSpPr>
          <p:cNvPr id="3" name="Group 38"/>
          <p:cNvGrpSpPr/>
          <p:nvPr/>
        </p:nvGrpSpPr>
        <p:grpSpPr>
          <a:xfrm>
            <a:off x="1457411" y="1662568"/>
            <a:ext cx="1887838" cy="1823582"/>
            <a:chOff x="419214" y="2216758"/>
            <a:chExt cx="2517117" cy="2431442"/>
          </a:xfrm>
        </p:grpSpPr>
        <p:pic>
          <p:nvPicPr>
            <p:cNvPr id="47106" name="Picture 2" descr="http://www.rd1677.com/backoffice/PicUpdate/54502.jpg"/>
            <p:cNvPicPr>
              <a:picLocks noChangeAspect="1" noChangeArrowheads="1"/>
            </p:cNvPicPr>
            <p:nvPr/>
          </p:nvPicPr>
          <p:blipFill>
            <a:blip r:embed="rId3" cstate="print"/>
            <a:srcRect/>
            <a:stretch>
              <a:fillRect/>
            </a:stretch>
          </p:blipFill>
          <p:spPr bwMode="auto">
            <a:xfrm>
              <a:off x="419214" y="2971800"/>
              <a:ext cx="2517117" cy="1676400"/>
            </a:xfrm>
            <a:prstGeom prst="rect">
              <a:avLst/>
            </a:prstGeom>
            <a:noFill/>
          </p:spPr>
        </p:pic>
        <p:sp>
          <p:nvSpPr>
            <p:cNvPr id="8" name="Right Arrow 7"/>
            <p:cNvSpPr/>
            <p:nvPr/>
          </p:nvSpPr>
          <p:spPr>
            <a:xfrm rot="7828503">
              <a:off x="840945" y="2482164"/>
              <a:ext cx="769622" cy="2388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050"/>
            </a:p>
          </p:txBody>
        </p:sp>
        <p:sp>
          <p:nvSpPr>
            <p:cNvPr id="11" name="TextBox 10"/>
            <p:cNvSpPr txBox="1"/>
            <p:nvPr/>
          </p:nvSpPr>
          <p:spPr>
            <a:xfrm>
              <a:off x="1295401" y="2286001"/>
              <a:ext cx="1588470" cy="533480"/>
            </a:xfrm>
            <a:prstGeom prst="rect">
              <a:avLst/>
            </a:prstGeom>
            <a:noFill/>
          </p:spPr>
          <p:txBody>
            <a:bodyPr wrap="none" rtlCol="0">
              <a:spAutoFit/>
            </a:bodyPr>
            <a:lstStyle/>
            <a:p>
              <a:r>
                <a:rPr lang="th-TH" sz="2000" dirty="0">
                  <a:solidFill>
                    <a:srgbClr val="663300"/>
                  </a:solidFill>
                  <a:latin typeface="Cordia New" panose="020B0304020202020204" pitchFamily="34" charset="-34"/>
                  <a:cs typeface="Cordia New" panose="020B0304020202020204" pitchFamily="34" charset="-34"/>
                </a:rPr>
                <a:t>บริการวิชาการ</a:t>
              </a:r>
            </a:p>
          </p:txBody>
        </p:sp>
      </p:grpSp>
      <p:grpSp>
        <p:nvGrpSpPr>
          <p:cNvPr id="4" name="Group 36"/>
          <p:cNvGrpSpPr/>
          <p:nvPr/>
        </p:nvGrpSpPr>
        <p:grpSpPr>
          <a:xfrm>
            <a:off x="2082582" y="92870"/>
            <a:ext cx="1859805" cy="1537696"/>
            <a:chOff x="1252774" y="152400"/>
            <a:chExt cx="2479741" cy="2050261"/>
          </a:xfrm>
        </p:grpSpPr>
        <p:sp>
          <p:nvSpPr>
            <p:cNvPr id="5" name="TextBox 4"/>
            <p:cNvSpPr txBox="1"/>
            <p:nvPr/>
          </p:nvSpPr>
          <p:spPr>
            <a:xfrm>
              <a:off x="1252774" y="152400"/>
              <a:ext cx="2479741" cy="533480"/>
            </a:xfrm>
            <a:prstGeom prst="rect">
              <a:avLst/>
            </a:prstGeom>
            <a:noFill/>
          </p:spPr>
          <p:txBody>
            <a:bodyPr wrap="none" rtlCol="0">
              <a:spAutoFit/>
            </a:bodyPr>
            <a:lstStyle/>
            <a:p>
              <a:r>
                <a:rPr lang="th-TH" sz="2000" dirty="0">
                  <a:latin typeface="Cordia New" panose="020B0304020202020204" pitchFamily="34" charset="-34"/>
                  <a:cs typeface="Cordia New" panose="020B0304020202020204" pitchFamily="34" charset="-34"/>
                </a:rPr>
                <a:t>ความรู้จากมหาวิทยาลัย</a:t>
              </a:r>
            </a:p>
          </p:txBody>
        </p:sp>
        <p:pic>
          <p:nvPicPr>
            <p:cNvPr id="47110" name="Picture 6" descr="http://www.reocities.com/educonstruct/shelfbk.jpg"/>
            <p:cNvPicPr>
              <a:picLocks noChangeAspect="1" noChangeArrowheads="1"/>
            </p:cNvPicPr>
            <p:nvPr/>
          </p:nvPicPr>
          <p:blipFill>
            <a:blip r:embed="rId4" cstate="print"/>
            <a:srcRect/>
            <a:stretch>
              <a:fillRect/>
            </a:stretch>
          </p:blipFill>
          <p:spPr bwMode="auto">
            <a:xfrm>
              <a:off x="1371600" y="685800"/>
              <a:ext cx="2057400" cy="1516861"/>
            </a:xfrm>
            <a:prstGeom prst="rect">
              <a:avLst/>
            </a:prstGeom>
            <a:noFill/>
          </p:spPr>
        </p:pic>
      </p:grpSp>
      <p:grpSp>
        <p:nvGrpSpPr>
          <p:cNvPr id="7" name="Group 40"/>
          <p:cNvGrpSpPr/>
          <p:nvPr/>
        </p:nvGrpSpPr>
        <p:grpSpPr>
          <a:xfrm>
            <a:off x="5543550" y="2171701"/>
            <a:ext cx="2200275" cy="2143126"/>
            <a:chOff x="5867400" y="2895600"/>
            <a:chExt cx="2933700" cy="2857501"/>
          </a:xfrm>
        </p:grpSpPr>
        <p:pic>
          <p:nvPicPr>
            <p:cNvPr id="47112" name="Picture 8" descr="http://www.marumoil.com/wp-content/uploads/2011/05/%E0%B8%A7%E0%B8%B4%E0%B8%88%E0%B8%B1%E0%B8%A2%E0%B8%A1%E0%B8%B0%E0%B8%A3%E0%B8%B8%E0%B8%A1.png"/>
            <p:cNvPicPr>
              <a:picLocks noChangeAspect="1" noChangeArrowheads="1"/>
            </p:cNvPicPr>
            <p:nvPr/>
          </p:nvPicPr>
          <p:blipFill>
            <a:blip r:embed="rId5" cstate="print"/>
            <a:srcRect/>
            <a:stretch>
              <a:fillRect/>
            </a:stretch>
          </p:blipFill>
          <p:spPr bwMode="auto">
            <a:xfrm>
              <a:off x="5943600" y="2895600"/>
              <a:ext cx="2857500" cy="2857501"/>
            </a:xfrm>
            <a:prstGeom prst="rect">
              <a:avLst/>
            </a:prstGeom>
            <a:noFill/>
          </p:spPr>
        </p:pic>
        <p:sp>
          <p:nvSpPr>
            <p:cNvPr id="18" name="TextBox 17"/>
            <p:cNvSpPr txBox="1"/>
            <p:nvPr/>
          </p:nvSpPr>
          <p:spPr>
            <a:xfrm>
              <a:off x="5867400" y="4800600"/>
              <a:ext cx="831852" cy="697627"/>
            </a:xfrm>
            <a:prstGeom prst="rect">
              <a:avLst/>
            </a:prstGeom>
            <a:noFill/>
          </p:spPr>
          <p:txBody>
            <a:bodyPr wrap="none" rtlCol="0">
              <a:spAutoFit/>
            </a:bodyPr>
            <a:lstStyle/>
            <a:p>
              <a:r>
                <a:rPr lang="th-TH" sz="2800" b="1" dirty="0">
                  <a:solidFill>
                    <a:srgbClr val="C00000"/>
                  </a:solidFill>
                  <a:latin typeface="Cordia New" panose="020B0304020202020204" pitchFamily="34" charset="-34"/>
                  <a:cs typeface="Cordia New" panose="020B0304020202020204" pitchFamily="34" charset="-34"/>
                </a:rPr>
                <a:t>วิจัย</a:t>
              </a:r>
            </a:p>
          </p:txBody>
        </p:sp>
      </p:grpSp>
      <p:pic>
        <p:nvPicPr>
          <p:cNvPr id="47114" name="Picture 10" descr="http://www.nampheung.com/wp-content/uploads/2011/02/11949856321026402567tasto_9_architetto_franc_01.svg_.med_.png"/>
          <p:cNvPicPr>
            <a:picLocks noChangeAspect="1" noChangeArrowheads="1"/>
          </p:cNvPicPr>
          <p:nvPr/>
        </p:nvPicPr>
        <p:blipFill>
          <a:blip r:embed="rId6" cstate="print"/>
          <a:srcRect/>
          <a:stretch>
            <a:fillRect/>
          </a:stretch>
        </p:blipFill>
        <p:spPr bwMode="auto">
          <a:xfrm>
            <a:off x="2971800" y="4114800"/>
            <a:ext cx="971550" cy="971550"/>
          </a:xfrm>
          <a:prstGeom prst="rect">
            <a:avLst/>
          </a:prstGeom>
          <a:noFill/>
        </p:spPr>
      </p:pic>
      <p:grpSp>
        <p:nvGrpSpPr>
          <p:cNvPr id="12" name="Group 39"/>
          <p:cNvGrpSpPr/>
          <p:nvPr/>
        </p:nvGrpSpPr>
        <p:grpSpPr>
          <a:xfrm>
            <a:off x="2231545" y="3497887"/>
            <a:ext cx="1888451" cy="643511"/>
            <a:chOff x="1451392" y="4663849"/>
            <a:chExt cx="2517935" cy="858015"/>
          </a:xfrm>
        </p:grpSpPr>
        <p:sp>
          <p:nvSpPr>
            <p:cNvPr id="14" name="Down Arrow 13"/>
            <p:cNvSpPr/>
            <p:nvPr/>
          </p:nvSpPr>
          <p:spPr>
            <a:xfrm rot="18884966">
              <a:off x="1911071" y="4572747"/>
              <a:ext cx="292659" cy="1212018"/>
            </a:xfrm>
            <a:prstGeom prst="downArrow">
              <a:avLst/>
            </a:prstGeom>
            <a:solidFill>
              <a:schemeClr val="accent2">
                <a:lumMod val="5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050"/>
            </a:p>
          </p:txBody>
        </p:sp>
        <p:sp>
          <p:nvSpPr>
            <p:cNvPr id="15" name="TextBox 14"/>
            <p:cNvSpPr txBox="1"/>
            <p:nvPr/>
          </p:nvSpPr>
          <p:spPr>
            <a:xfrm>
              <a:off x="2438400" y="4876800"/>
              <a:ext cx="872461" cy="533480"/>
            </a:xfrm>
            <a:prstGeom prst="rect">
              <a:avLst/>
            </a:prstGeom>
            <a:noFill/>
          </p:spPr>
          <p:txBody>
            <a:bodyPr wrap="none" rtlCol="0">
              <a:spAutoFit/>
            </a:bodyPr>
            <a:lstStyle/>
            <a:p>
              <a:r>
                <a:rPr lang="th-TH" sz="2000" dirty="0">
                  <a:solidFill>
                    <a:srgbClr val="663300"/>
                  </a:solidFill>
                  <a:latin typeface="Cordia New" panose="020B0304020202020204" pitchFamily="34" charset="-34"/>
                  <a:cs typeface="Cordia New" panose="020B0304020202020204" pitchFamily="34" charset="-34"/>
                </a:rPr>
                <a:t>ปัญหา</a:t>
              </a:r>
            </a:p>
          </p:txBody>
        </p:sp>
        <p:sp>
          <p:nvSpPr>
            <p:cNvPr id="20" name="Down Arrow 19"/>
            <p:cNvSpPr/>
            <p:nvPr/>
          </p:nvSpPr>
          <p:spPr>
            <a:xfrm rot="2091968">
              <a:off x="3645151" y="4663849"/>
              <a:ext cx="324176" cy="858015"/>
            </a:xfrm>
            <a:prstGeom prst="downArrow">
              <a:avLst/>
            </a:prstGeom>
            <a:solidFill>
              <a:schemeClr val="accent2">
                <a:lumMod val="5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050"/>
            </a:p>
          </p:txBody>
        </p:sp>
      </p:grpSp>
      <p:sp>
        <p:nvSpPr>
          <p:cNvPr id="23" name="Bent-Up Arrow 22"/>
          <p:cNvSpPr/>
          <p:nvPr/>
        </p:nvSpPr>
        <p:spPr>
          <a:xfrm>
            <a:off x="4171950" y="4229100"/>
            <a:ext cx="2343150" cy="628650"/>
          </a:xfrm>
          <a:prstGeom prst="ben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050"/>
          </a:p>
        </p:txBody>
      </p:sp>
      <p:grpSp>
        <p:nvGrpSpPr>
          <p:cNvPr id="13" name="Group 41"/>
          <p:cNvGrpSpPr/>
          <p:nvPr/>
        </p:nvGrpSpPr>
        <p:grpSpPr>
          <a:xfrm>
            <a:off x="5799856" y="629785"/>
            <a:ext cx="1143000" cy="1543050"/>
            <a:chOff x="6248400" y="685800"/>
            <a:chExt cx="1524000" cy="2057400"/>
          </a:xfrm>
        </p:grpSpPr>
        <p:sp>
          <p:nvSpPr>
            <p:cNvPr id="22" name="Smiley Face 21"/>
            <p:cNvSpPr/>
            <p:nvPr/>
          </p:nvSpPr>
          <p:spPr>
            <a:xfrm>
              <a:off x="6324600" y="685800"/>
              <a:ext cx="1447800" cy="1371600"/>
            </a:xfrm>
            <a:prstGeom prst="smileyFace">
              <a:avLst>
                <a:gd name="adj" fmla="val 465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050"/>
            </a:p>
          </p:txBody>
        </p:sp>
        <p:sp>
          <p:nvSpPr>
            <p:cNvPr id="21" name="TextBox 20"/>
            <p:cNvSpPr txBox="1"/>
            <p:nvPr/>
          </p:nvSpPr>
          <p:spPr>
            <a:xfrm>
              <a:off x="6248400" y="914400"/>
              <a:ext cx="1212297" cy="697627"/>
            </a:xfrm>
            <a:prstGeom prst="rect">
              <a:avLst/>
            </a:prstGeom>
            <a:noFill/>
          </p:spPr>
          <p:txBody>
            <a:bodyPr wrap="none" rtlCol="0">
              <a:spAutoFit/>
            </a:bodyPr>
            <a:lstStyle/>
            <a:p>
              <a:r>
                <a:rPr lang="th-TH" sz="2800" dirty="0">
                  <a:solidFill>
                    <a:schemeClr val="bg1"/>
                  </a:solidFill>
                  <a:effectLst>
                    <a:outerShdw blurRad="38100" dist="38100" dir="2700000" algn="tl">
                      <a:srgbClr val="000000">
                        <a:alpha val="43137"/>
                      </a:srgbClr>
                    </a:outerShdw>
                  </a:effectLst>
                  <a:latin typeface="Cordia New" panose="020B0304020202020204" pitchFamily="34" charset="-34"/>
                  <a:cs typeface="Cordia New" panose="020B0304020202020204" pitchFamily="34" charset="-34"/>
                </a:rPr>
                <a:t>คำตอบ</a:t>
              </a:r>
            </a:p>
          </p:txBody>
        </p:sp>
        <p:sp>
          <p:nvSpPr>
            <p:cNvPr id="27" name="Up Arrow 26"/>
            <p:cNvSpPr/>
            <p:nvPr/>
          </p:nvSpPr>
          <p:spPr>
            <a:xfrm>
              <a:off x="6858000" y="2209800"/>
              <a:ext cx="381000" cy="53340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050"/>
            </a:p>
          </p:txBody>
        </p:sp>
      </p:grpSp>
      <p:cxnSp>
        <p:nvCxnSpPr>
          <p:cNvPr id="31" name="Straight Arrow Connector 30"/>
          <p:cNvCxnSpPr/>
          <p:nvPr/>
        </p:nvCxnSpPr>
        <p:spPr>
          <a:xfrm rot="10800000" flipV="1">
            <a:off x="3771900" y="1028700"/>
            <a:ext cx="2000250" cy="57150"/>
          </a:xfrm>
          <a:prstGeom prst="straightConnector1">
            <a:avLst/>
          </a:prstGeom>
          <a:ln>
            <a:solidFill>
              <a:srgbClr val="C00000"/>
            </a:solidFill>
            <a:prstDash val="sysDot"/>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p:cNvCxnSpPr/>
          <p:nvPr/>
        </p:nvCxnSpPr>
        <p:spPr>
          <a:xfrm rot="10800000" flipV="1">
            <a:off x="4686300" y="1143000"/>
            <a:ext cx="1085850" cy="971550"/>
          </a:xfrm>
          <a:prstGeom prst="straightConnector1">
            <a:avLst/>
          </a:prstGeom>
          <a:ln>
            <a:solidFill>
              <a:srgbClr val="C00000"/>
            </a:solidFill>
            <a:prstDash val="sysDot"/>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p:cNvCxnSpPr/>
          <p:nvPr/>
        </p:nvCxnSpPr>
        <p:spPr>
          <a:xfrm rot="10800000" flipV="1">
            <a:off x="3028950" y="1085850"/>
            <a:ext cx="2686050" cy="685800"/>
          </a:xfrm>
          <a:prstGeom prst="straightConnector1">
            <a:avLst/>
          </a:prstGeom>
          <a:ln>
            <a:solidFill>
              <a:srgbClr val="C00000"/>
            </a:solidFill>
            <a:prstDash val="sysDot"/>
            <a:tailEnd type="arrow"/>
          </a:ln>
        </p:spPr>
        <p:style>
          <a:lnRef idx="3">
            <a:schemeClr val="dk1"/>
          </a:lnRef>
          <a:fillRef idx="0">
            <a:schemeClr val="dk1"/>
          </a:fillRef>
          <a:effectRef idx="2">
            <a:schemeClr val="dk1"/>
          </a:effectRef>
          <a:fontRef idx="minor">
            <a:schemeClr val="tx1"/>
          </a:fontRef>
        </p:style>
      </p:cxnSp>
      <p:sp>
        <p:nvSpPr>
          <p:cNvPr id="29" name="สี่เหลี่ยมผืนผ้า 28"/>
          <p:cNvSpPr/>
          <p:nvPr/>
        </p:nvSpPr>
        <p:spPr>
          <a:xfrm>
            <a:off x="1271127" y="2243048"/>
            <a:ext cx="5454606" cy="461665"/>
          </a:xfrm>
          <a:prstGeom prst="rect">
            <a:avLst/>
          </a:prstGeom>
        </p:spPr>
        <p:txBody>
          <a:bodyPr wrap="square">
            <a:spAutoFit/>
          </a:bodyPr>
          <a:lstStyle/>
          <a:p>
            <a:r>
              <a:rPr lang="th-TH" sz="2400" dirty="0">
                <a:solidFill>
                  <a:schemeClr val="accent1">
                    <a:lumMod val="75000"/>
                  </a:schemeClr>
                </a:solidFill>
                <a:effectLst>
                  <a:outerShdw blurRad="38100" dist="38100" dir="2700000" algn="tl">
                    <a:srgbClr val="000000">
                      <a:alpha val="43137"/>
                    </a:srgbClr>
                  </a:outerShdw>
                </a:effectLst>
                <a:latin typeface="Cordia New" panose="020B0304020202020204" pitchFamily="34" charset="-34"/>
                <a:cs typeface="Cordia New" panose="020B0304020202020204" pitchFamily="34" charset="-34"/>
              </a:rPr>
              <a:t>ผสานงานวิจัยให้เป็นส่วนหนึ่งของวิถีการทำงาน</a:t>
            </a:r>
          </a:p>
        </p:txBody>
      </p:sp>
      <p:sp>
        <p:nvSpPr>
          <p:cNvPr id="16" name="Text Placeholder 15">
            <a:extLst>
              <a:ext uri="{FF2B5EF4-FFF2-40B4-BE49-F238E27FC236}">
                <a16:creationId xmlns:a16="http://schemas.microsoft.com/office/drawing/2014/main" id="{5513ADD0-8919-4ED4-9F97-A7B8DB6CE3A9}"/>
              </a:ext>
            </a:extLst>
          </p:cNvPr>
          <p:cNvSpPr>
            <a:spLocks noGrp="1"/>
          </p:cNvSpPr>
          <p:nvPr>
            <p:ph type="body" idx="1"/>
          </p:nvPr>
        </p:nvSpPr>
        <p:spPr/>
        <p:txBody>
          <a:bodyPr/>
          <a:lstStyle/>
          <a:p>
            <a:endParaRPr lang="en-US"/>
          </a:p>
        </p:txBody>
      </p:sp>
      <p:grpSp>
        <p:nvGrpSpPr>
          <p:cNvPr id="32" name="Group 31">
            <a:extLst>
              <a:ext uri="{FF2B5EF4-FFF2-40B4-BE49-F238E27FC236}">
                <a16:creationId xmlns:a16="http://schemas.microsoft.com/office/drawing/2014/main" id="{FB81D001-1CD0-4E39-9620-61E88CE2EE9C}"/>
              </a:ext>
            </a:extLst>
          </p:cNvPr>
          <p:cNvGrpSpPr/>
          <p:nvPr/>
        </p:nvGrpSpPr>
        <p:grpSpPr>
          <a:xfrm>
            <a:off x="107504" y="195486"/>
            <a:ext cx="6801473" cy="443630"/>
            <a:chOff x="366271" y="188584"/>
            <a:chExt cx="9068630" cy="591506"/>
          </a:xfrm>
        </p:grpSpPr>
        <p:cxnSp>
          <p:nvCxnSpPr>
            <p:cNvPr id="34" name="ตัวเชื่อมต่อตรง 7">
              <a:extLst>
                <a:ext uri="{FF2B5EF4-FFF2-40B4-BE49-F238E27FC236}">
                  <a16:creationId xmlns:a16="http://schemas.microsoft.com/office/drawing/2014/main" id="{B655D057-9AF6-4949-BDFD-AC7112EC67F2}"/>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6876AAA8-BCDD-41C5-A85A-2E008AB0F7C1}"/>
                </a:ext>
              </a:extLst>
            </p:cNvPr>
            <p:cNvGrpSpPr/>
            <p:nvPr/>
          </p:nvGrpSpPr>
          <p:grpSpPr>
            <a:xfrm>
              <a:off x="366271" y="188584"/>
              <a:ext cx="9068630" cy="591506"/>
              <a:chOff x="366271" y="188584"/>
              <a:chExt cx="9068630" cy="591506"/>
            </a:xfrm>
          </p:grpSpPr>
          <p:sp>
            <p:nvSpPr>
              <p:cNvPr id="37" name="TextBox 36">
                <a:extLst>
                  <a:ext uri="{FF2B5EF4-FFF2-40B4-BE49-F238E27FC236}">
                    <a16:creationId xmlns:a16="http://schemas.microsoft.com/office/drawing/2014/main" id="{A007C85E-EF08-48E1-932E-A464255E576A}"/>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38" name="ตัวเชื่อมต่อตรง 8">
                <a:extLst>
                  <a:ext uri="{FF2B5EF4-FFF2-40B4-BE49-F238E27FC236}">
                    <a16:creationId xmlns:a16="http://schemas.microsoft.com/office/drawing/2014/main" id="{8944A003-CF1C-4AB7-96B2-A312A4132F5E}"/>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48BDF6B8-9FA3-4701-811B-41DCCE9E5A08}"/>
                  </a:ext>
                </a:extLst>
              </p:cNvPr>
              <p:cNvGrpSpPr/>
              <p:nvPr/>
            </p:nvGrpSpPr>
            <p:grpSpPr>
              <a:xfrm>
                <a:off x="8791959" y="188584"/>
                <a:ext cx="642942" cy="591506"/>
                <a:chOff x="8723795" y="1304447"/>
                <a:chExt cx="642942" cy="591506"/>
              </a:xfrm>
            </p:grpSpPr>
            <p:pic>
              <p:nvPicPr>
                <p:cNvPr id="40" name="ตัวยึดเนื้อหา 3" descr="logo.jpg">
                  <a:extLst>
                    <a:ext uri="{FF2B5EF4-FFF2-40B4-BE49-F238E27FC236}">
                      <a16:creationId xmlns:a16="http://schemas.microsoft.com/office/drawing/2014/main" id="{09F261D2-7EB8-42E5-8AB6-058481018335}"/>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41" name="Oval 40">
                  <a:extLst>
                    <a:ext uri="{FF2B5EF4-FFF2-40B4-BE49-F238E27FC236}">
                      <a16:creationId xmlns:a16="http://schemas.microsoft.com/office/drawing/2014/main" id="{D3B956DB-2418-45A8-8AAD-62D1CDA11985}"/>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50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par>
                                <p:cTn id="21" presetID="9" presetClass="entr" presetSubtype="0" fill="hold" nodeType="withEffect">
                                  <p:stCondLst>
                                    <p:cond delay="500"/>
                                  </p:stCondLst>
                                  <p:childTnLst>
                                    <p:set>
                                      <p:cBhvr>
                                        <p:cTn id="22" dur="1" fill="hold">
                                          <p:stCondLst>
                                            <p:cond delay="0"/>
                                          </p:stCondLst>
                                        </p:cTn>
                                        <p:tgtEl>
                                          <p:spTgt spid="47114"/>
                                        </p:tgtEl>
                                        <p:attrNameLst>
                                          <p:attrName>style.visibility</p:attrName>
                                        </p:attrNameLst>
                                      </p:cBhvr>
                                      <p:to>
                                        <p:strVal val="visible"/>
                                      </p:to>
                                    </p:set>
                                    <p:animEffect transition="in" filter="dissolve">
                                      <p:cBhvr>
                                        <p:cTn id="23" dur="500"/>
                                        <p:tgtEl>
                                          <p:spTgt spid="4711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50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dissolve">
                                      <p:cBhvr>
                                        <p:cTn id="39" dur="500"/>
                                        <p:tgtEl>
                                          <p:spTgt spid="33"/>
                                        </p:tgtEl>
                                      </p:cBhvr>
                                    </p:animEffect>
                                  </p:childTnLst>
                                </p:cTn>
                              </p:par>
                            </p:childTnLst>
                          </p:cTn>
                        </p:par>
                        <p:par>
                          <p:cTn id="40" fill="hold">
                            <p:stCondLst>
                              <p:cond delay="500"/>
                            </p:stCondLst>
                            <p:childTnLst>
                              <p:par>
                                <p:cTn id="41" presetID="1" presetClass="entr" presetSubtype="0" fill="hold" nodeType="afterEffect">
                                  <p:stCondLst>
                                    <p:cond delay="50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368D81-0E8F-4266-8E82-639704B713B9}"/>
              </a:ext>
            </a:extLst>
          </p:cNvPr>
          <p:cNvSpPr>
            <a:spLocks noGrp="1"/>
          </p:cNvSpPr>
          <p:nvPr>
            <p:ph type="sldNum" idx="12"/>
          </p:nvPr>
        </p:nvSpPr>
        <p:spPr/>
        <p:txBody>
          <a:bodyPr/>
          <a:lstStyle/>
          <a:p>
            <a:pPr>
              <a:defRPr/>
            </a:pPr>
            <a:fld id="{5B8B9B19-1D61-4FFA-AB48-6D7BD1BC1E2C}" type="slidenum">
              <a:rPr lang="th-TH" smtClean="0"/>
              <a:pPr>
                <a:defRPr/>
              </a:pPr>
              <a:t>60</a:t>
            </a:fld>
            <a:endParaRPr lang="th-TH"/>
          </a:p>
        </p:txBody>
      </p:sp>
      <p:grpSp>
        <p:nvGrpSpPr>
          <p:cNvPr id="5" name="Group 4">
            <a:extLst>
              <a:ext uri="{FF2B5EF4-FFF2-40B4-BE49-F238E27FC236}">
                <a16:creationId xmlns:a16="http://schemas.microsoft.com/office/drawing/2014/main" id="{B597D510-AE93-42AC-BB01-05EB48534481}"/>
              </a:ext>
            </a:extLst>
          </p:cNvPr>
          <p:cNvGrpSpPr/>
          <p:nvPr/>
        </p:nvGrpSpPr>
        <p:grpSpPr>
          <a:xfrm>
            <a:off x="1157803" y="206789"/>
            <a:ext cx="6801473" cy="443630"/>
            <a:chOff x="366271" y="188584"/>
            <a:chExt cx="9068630" cy="591506"/>
          </a:xfrm>
        </p:grpSpPr>
        <p:cxnSp>
          <p:nvCxnSpPr>
            <p:cNvPr id="6" name="ตัวเชื่อมต่อตรง 7">
              <a:extLst>
                <a:ext uri="{FF2B5EF4-FFF2-40B4-BE49-F238E27FC236}">
                  <a16:creationId xmlns:a16="http://schemas.microsoft.com/office/drawing/2014/main" id="{10BFD0A5-8366-436E-815C-E02D0B124B02}"/>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43D890BB-79E3-4905-A832-6E6C52E9A923}"/>
                </a:ext>
              </a:extLst>
            </p:cNvPr>
            <p:cNvGrpSpPr/>
            <p:nvPr/>
          </p:nvGrpSpPr>
          <p:grpSpPr>
            <a:xfrm>
              <a:off x="366271" y="188584"/>
              <a:ext cx="9068630" cy="591506"/>
              <a:chOff x="366271" y="188584"/>
              <a:chExt cx="9068630" cy="591506"/>
            </a:xfrm>
          </p:grpSpPr>
          <p:sp>
            <p:nvSpPr>
              <p:cNvPr id="8" name="TextBox 7">
                <a:extLst>
                  <a:ext uri="{FF2B5EF4-FFF2-40B4-BE49-F238E27FC236}">
                    <a16:creationId xmlns:a16="http://schemas.microsoft.com/office/drawing/2014/main" id="{511CCF40-68AF-4C8E-88F8-5F7C9774164E}"/>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9" name="ตัวเชื่อมต่อตรง 8">
                <a:extLst>
                  <a:ext uri="{FF2B5EF4-FFF2-40B4-BE49-F238E27FC236}">
                    <a16:creationId xmlns:a16="http://schemas.microsoft.com/office/drawing/2014/main" id="{55DC73E2-DF9C-4A48-8672-6BF938F90A0C}"/>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054DBAEF-8883-4689-81C5-7D4151446AD7}"/>
                  </a:ext>
                </a:extLst>
              </p:cNvPr>
              <p:cNvGrpSpPr/>
              <p:nvPr/>
            </p:nvGrpSpPr>
            <p:grpSpPr>
              <a:xfrm>
                <a:off x="8791959" y="188584"/>
                <a:ext cx="642942" cy="591506"/>
                <a:chOff x="8723795" y="1304447"/>
                <a:chExt cx="642942" cy="591506"/>
              </a:xfrm>
            </p:grpSpPr>
            <p:pic>
              <p:nvPicPr>
                <p:cNvPr id="11" name="ตัวยึดเนื้อหา 3" descr="logo.jpg">
                  <a:extLst>
                    <a:ext uri="{FF2B5EF4-FFF2-40B4-BE49-F238E27FC236}">
                      <a16:creationId xmlns:a16="http://schemas.microsoft.com/office/drawing/2014/main" id="{06AC3EE4-409F-4F08-BC1F-D9B694B4B489}"/>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2" name="Oval 11">
                  <a:extLst>
                    <a:ext uri="{FF2B5EF4-FFF2-40B4-BE49-F238E27FC236}">
                      <a16:creationId xmlns:a16="http://schemas.microsoft.com/office/drawing/2014/main" id="{13496FF3-2C56-4637-86A2-6CD4EB8CB15F}"/>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
        <p:nvSpPr>
          <p:cNvPr id="15" name="ชื่อเรื่อง 3">
            <a:extLst>
              <a:ext uri="{FF2B5EF4-FFF2-40B4-BE49-F238E27FC236}">
                <a16:creationId xmlns:a16="http://schemas.microsoft.com/office/drawing/2014/main" id="{BF28762A-574D-4645-8B66-0B3D21FB4C86}"/>
              </a:ext>
            </a:extLst>
          </p:cNvPr>
          <p:cNvSpPr>
            <a:spLocks noGrp="1"/>
          </p:cNvSpPr>
          <p:nvPr>
            <p:ph type="title"/>
          </p:nvPr>
        </p:nvSpPr>
        <p:spPr>
          <a:xfrm>
            <a:off x="457200" y="1349375"/>
            <a:ext cx="5511800" cy="857250"/>
          </a:xfrm>
        </p:spPr>
        <p:txBody>
          <a:bodyPr>
            <a:normAutofit/>
          </a:bodyPr>
          <a:lstStyle/>
          <a:p>
            <a:r>
              <a:rPr lang="th-TH" sz="3300" b="1" dirty="0">
                <a:solidFill>
                  <a:schemeClr val="accent3">
                    <a:lumMod val="50000"/>
                  </a:schemeClr>
                </a:solidFill>
                <a:latin typeface="Cordia New" panose="020B0304020202020204" pitchFamily="34" charset="-34"/>
                <a:cs typeface="Cordia New" panose="020B0304020202020204" pitchFamily="34" charset="-34"/>
              </a:rPr>
              <a:t>โครงสร้างของบทคัดย่อ</a:t>
            </a:r>
            <a:r>
              <a:rPr lang="en-US" sz="3300" b="1" dirty="0">
                <a:solidFill>
                  <a:schemeClr val="accent3">
                    <a:lumMod val="50000"/>
                  </a:schemeClr>
                </a:solidFill>
                <a:latin typeface="Cordia New" panose="020B0304020202020204" pitchFamily="34" charset="-34"/>
                <a:cs typeface="Cordia New" panose="020B0304020202020204" pitchFamily="34" charset="-34"/>
              </a:rPr>
              <a:t>:</a:t>
            </a:r>
            <a:endParaRPr lang="th-TH" sz="3300" b="1" dirty="0">
              <a:solidFill>
                <a:schemeClr val="accent3">
                  <a:lumMod val="50000"/>
                </a:schemeClr>
              </a:solidFill>
              <a:latin typeface="Cordia New" panose="020B0304020202020204" pitchFamily="34" charset="-34"/>
              <a:cs typeface="Cordia New" panose="020B0304020202020204" pitchFamily="34" charset="-34"/>
            </a:endParaRPr>
          </a:p>
        </p:txBody>
      </p:sp>
      <p:sp>
        <p:nvSpPr>
          <p:cNvPr id="16" name="Rectangle 15">
            <a:extLst>
              <a:ext uri="{FF2B5EF4-FFF2-40B4-BE49-F238E27FC236}">
                <a16:creationId xmlns:a16="http://schemas.microsoft.com/office/drawing/2014/main" id="{8A0E873C-9222-4291-87B1-6A022DB0F173}"/>
              </a:ext>
            </a:extLst>
          </p:cNvPr>
          <p:cNvSpPr/>
          <p:nvPr/>
        </p:nvSpPr>
        <p:spPr>
          <a:xfrm>
            <a:off x="611560" y="2206625"/>
            <a:ext cx="1568349" cy="144524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800" b="1" dirty="0"/>
              <a:t>ความสำคัญของปัญหา และวัตถุประสงค์ของการวิจัย</a:t>
            </a:r>
            <a:endParaRPr lang="en-US" sz="1800" b="1" dirty="0"/>
          </a:p>
        </p:txBody>
      </p:sp>
      <p:sp>
        <p:nvSpPr>
          <p:cNvPr id="17" name="Rectangle 16">
            <a:extLst>
              <a:ext uri="{FF2B5EF4-FFF2-40B4-BE49-F238E27FC236}">
                <a16:creationId xmlns:a16="http://schemas.microsoft.com/office/drawing/2014/main" id="{009BB506-6CDE-46CC-85E1-CC815ADB2A36}"/>
              </a:ext>
            </a:extLst>
          </p:cNvPr>
          <p:cNvSpPr/>
          <p:nvPr/>
        </p:nvSpPr>
        <p:spPr>
          <a:xfrm>
            <a:off x="2321025" y="2206625"/>
            <a:ext cx="1568349" cy="144524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800" b="1" dirty="0"/>
              <a:t>วิธีการวิจัย (เฉพาะจุดสำคัญ)</a:t>
            </a:r>
            <a:endParaRPr lang="en-US" sz="1800" b="1" dirty="0"/>
          </a:p>
        </p:txBody>
      </p:sp>
      <p:sp>
        <p:nvSpPr>
          <p:cNvPr id="18" name="Rectangle 17">
            <a:extLst>
              <a:ext uri="{FF2B5EF4-FFF2-40B4-BE49-F238E27FC236}">
                <a16:creationId xmlns:a16="http://schemas.microsoft.com/office/drawing/2014/main" id="{27D49BC4-75ED-477D-8A1F-A91C6852DA30}"/>
              </a:ext>
            </a:extLst>
          </p:cNvPr>
          <p:cNvSpPr/>
          <p:nvPr/>
        </p:nvSpPr>
        <p:spPr>
          <a:xfrm>
            <a:off x="4030490" y="2206625"/>
            <a:ext cx="1693638" cy="144524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800" b="1" dirty="0"/>
              <a:t>ผลการศึกษาที่สอดคล้องกับวัตถุประสงค์   มีข้อมูลตัวเลขที่สำคัญ</a:t>
            </a:r>
            <a:endParaRPr lang="en-US" sz="1800" b="1" dirty="0"/>
          </a:p>
        </p:txBody>
      </p:sp>
      <p:sp>
        <p:nvSpPr>
          <p:cNvPr id="19" name="Rectangle 18">
            <a:extLst>
              <a:ext uri="{FF2B5EF4-FFF2-40B4-BE49-F238E27FC236}">
                <a16:creationId xmlns:a16="http://schemas.microsoft.com/office/drawing/2014/main" id="{DC56AE46-DDDF-41F6-A2DC-0927D82558E7}"/>
              </a:ext>
            </a:extLst>
          </p:cNvPr>
          <p:cNvSpPr/>
          <p:nvPr/>
        </p:nvSpPr>
        <p:spPr>
          <a:xfrm>
            <a:off x="5897381" y="2206625"/>
            <a:ext cx="1568349" cy="144524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800" b="1" dirty="0"/>
              <a:t>สรุปข้อค้นพบที่สำคัญ และการใช้ประโยชน์</a:t>
            </a:r>
            <a:endParaRPr lang="en-US" sz="1800" b="1" dirty="0"/>
          </a:p>
        </p:txBody>
      </p:sp>
    </p:spTree>
    <p:extLst>
      <p:ext uri="{BB962C8B-B14F-4D97-AF65-F5344CB8AC3E}">
        <p14:creationId xmlns:p14="http://schemas.microsoft.com/office/powerpoint/2010/main" val="30366526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ED1206F-682D-76F2-EFB6-99D730CDEE50}"/>
              </a:ext>
            </a:extLst>
          </p:cNvPr>
          <p:cNvSpPr/>
          <p:nvPr/>
        </p:nvSpPr>
        <p:spPr>
          <a:xfrm>
            <a:off x="318449" y="4174712"/>
            <a:ext cx="5400600" cy="76774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B0B5B3-5C80-2AE9-210E-A6CF374A8C90}"/>
              </a:ext>
            </a:extLst>
          </p:cNvPr>
          <p:cNvSpPr/>
          <p:nvPr/>
        </p:nvSpPr>
        <p:spPr>
          <a:xfrm>
            <a:off x="323528" y="3388181"/>
            <a:ext cx="5400600" cy="76774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3EC12E2-5EF9-17AB-39A6-309055F8717A}"/>
              </a:ext>
            </a:extLst>
          </p:cNvPr>
          <p:cNvSpPr/>
          <p:nvPr/>
        </p:nvSpPr>
        <p:spPr>
          <a:xfrm>
            <a:off x="323528" y="2103699"/>
            <a:ext cx="5400600" cy="126013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B528E82-466A-3B7E-A8B2-A73BF4878808}"/>
              </a:ext>
            </a:extLst>
          </p:cNvPr>
          <p:cNvSpPr/>
          <p:nvPr/>
        </p:nvSpPr>
        <p:spPr>
          <a:xfrm>
            <a:off x="318449" y="1119206"/>
            <a:ext cx="5400600" cy="9361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75C354F-0150-7C8B-BB30-4CE99E2AF0F6}"/>
              </a:ext>
            </a:extLst>
          </p:cNvPr>
          <p:cNvSpPr>
            <a:spLocks noGrp="1"/>
          </p:cNvSpPr>
          <p:nvPr>
            <p:ph type="body" idx="1"/>
          </p:nvPr>
        </p:nvSpPr>
        <p:spPr>
          <a:xfrm>
            <a:off x="323528" y="1131590"/>
            <a:ext cx="5511300" cy="2605200"/>
          </a:xfrm>
        </p:spPr>
        <p:txBody>
          <a:bodyPr/>
          <a:lstStyle/>
          <a:p>
            <a:pPr>
              <a:buNone/>
              <a:tabLst>
                <a:tab pos="511175" algn="l"/>
              </a:tabLst>
            </a:pPr>
            <a:r>
              <a:rPr lang="en-US" sz="1400" dirty="0">
                <a:latin typeface="Cordia New" panose="020B0304020202020204" pitchFamily="34" charset="-34"/>
                <a:cs typeface="Cordia New" panose="020B0304020202020204" pitchFamily="34" charset="-34"/>
              </a:rPr>
              <a:t>	</a:t>
            </a:r>
            <a:r>
              <a:rPr lang="en-US" sz="1400" dirty="0">
                <a:solidFill>
                  <a:schemeClr val="tx1"/>
                </a:solidFill>
                <a:latin typeface="Cordia New" panose="020B0304020202020204" pitchFamily="34" charset="-34"/>
                <a:cs typeface="Cordia New" panose="020B0304020202020204" pitchFamily="34" charset="-34"/>
              </a:rPr>
              <a:t>The hybrid between </a:t>
            </a:r>
            <a:r>
              <a:rPr lang="en-US" sz="1400" dirty="0" err="1">
                <a:solidFill>
                  <a:schemeClr val="tx1"/>
                </a:solidFill>
                <a:latin typeface="Cordia New" panose="020B0304020202020204" pitchFamily="34" charset="-34"/>
                <a:cs typeface="Cordia New" panose="020B0304020202020204" pitchFamily="34" charset="-34"/>
              </a:rPr>
              <a:t>between</a:t>
            </a:r>
            <a:r>
              <a:rPr lang="en-US" sz="1400" dirty="0">
                <a:solidFill>
                  <a:schemeClr val="tx1"/>
                </a:solidFill>
                <a:latin typeface="Cordia New" panose="020B0304020202020204" pitchFamily="34" charset="-34"/>
                <a:cs typeface="Cordia New" panose="020B0304020202020204" pitchFamily="34" charset="-34"/>
              </a:rPr>
              <a:t> ♂North African catfish (</a:t>
            </a:r>
            <a:r>
              <a:rPr lang="en-US" sz="1400" dirty="0" err="1">
                <a:solidFill>
                  <a:schemeClr val="tx1"/>
                </a:solidFill>
                <a:latin typeface="Cordia New" panose="020B0304020202020204" pitchFamily="34" charset="-34"/>
                <a:cs typeface="Cordia New" panose="020B0304020202020204" pitchFamily="34" charset="-34"/>
              </a:rPr>
              <a:t>Clarias</a:t>
            </a:r>
            <a:r>
              <a:rPr lang="en-US" sz="1400" dirty="0">
                <a:solidFill>
                  <a:schemeClr val="tx1"/>
                </a:solidFill>
                <a:latin typeface="Cordia New" panose="020B0304020202020204" pitchFamily="34" charset="-34"/>
                <a:cs typeface="Cordia New" panose="020B0304020202020204" pitchFamily="34" charset="-34"/>
              </a:rPr>
              <a:t> </a:t>
            </a:r>
            <a:r>
              <a:rPr lang="en-US" sz="1400" dirty="0" err="1">
                <a:solidFill>
                  <a:schemeClr val="tx1"/>
                </a:solidFill>
                <a:latin typeface="Cordia New" panose="020B0304020202020204" pitchFamily="34" charset="-34"/>
                <a:cs typeface="Cordia New" panose="020B0304020202020204" pitchFamily="34" charset="-34"/>
              </a:rPr>
              <a:t>gariepinus</a:t>
            </a:r>
            <a:r>
              <a:rPr lang="en-US" sz="1400" dirty="0">
                <a:solidFill>
                  <a:schemeClr val="tx1"/>
                </a:solidFill>
                <a:latin typeface="Cordia New" panose="020B0304020202020204" pitchFamily="34" charset="-34"/>
                <a:cs typeface="Cordia New" panose="020B0304020202020204" pitchFamily="34" charset="-34"/>
              </a:rPr>
              <a:t> Burchell, 1822) (</a:t>
            </a:r>
            <a:r>
              <a:rPr lang="en-US" sz="1400" dirty="0" err="1">
                <a:solidFill>
                  <a:schemeClr val="tx1"/>
                </a:solidFill>
                <a:latin typeface="Cordia New" panose="020B0304020202020204" pitchFamily="34" charset="-34"/>
                <a:cs typeface="Cordia New" panose="020B0304020202020204" pitchFamily="34" charset="-34"/>
              </a:rPr>
              <a:t>Cga</a:t>
            </a:r>
            <a:r>
              <a:rPr lang="en-US" sz="1400" dirty="0">
                <a:solidFill>
                  <a:schemeClr val="tx1"/>
                </a:solidFill>
                <a:latin typeface="Cordia New" panose="020B0304020202020204" pitchFamily="34" charset="-34"/>
                <a:cs typeface="Cordia New" panose="020B0304020202020204" pitchFamily="34" charset="-34"/>
              </a:rPr>
              <a:t>) and ♀bighead catfish (C. macrocephalus Günther, 1864) (</a:t>
            </a:r>
            <a:r>
              <a:rPr lang="en-US" sz="1400" dirty="0" err="1">
                <a:solidFill>
                  <a:schemeClr val="tx1"/>
                </a:solidFill>
                <a:latin typeface="Cordia New" panose="020B0304020202020204" pitchFamily="34" charset="-34"/>
                <a:cs typeface="Cordia New" panose="020B0304020202020204" pitchFamily="34" charset="-34"/>
              </a:rPr>
              <a:t>Cma</a:t>
            </a:r>
            <a:r>
              <a:rPr lang="en-US" sz="1400" dirty="0">
                <a:solidFill>
                  <a:schemeClr val="tx1"/>
                </a:solidFill>
                <a:latin typeface="Cordia New" panose="020B0304020202020204" pitchFamily="34" charset="-34"/>
                <a:cs typeface="Cordia New" panose="020B0304020202020204" pitchFamily="34" charset="-34"/>
              </a:rPr>
              <a:t>) is of economic importance in Thailand and neighboring countries, with annual production of about 120,000 </a:t>
            </a:r>
            <a:r>
              <a:rPr lang="en-US" sz="1400" dirty="0" err="1">
                <a:solidFill>
                  <a:schemeClr val="tx1"/>
                </a:solidFill>
                <a:latin typeface="Cordia New" panose="020B0304020202020204" pitchFamily="34" charset="-34"/>
                <a:cs typeface="Cordia New" panose="020B0304020202020204" pitchFamily="34" charset="-34"/>
              </a:rPr>
              <a:t>tonnes</a:t>
            </a:r>
            <a:r>
              <a:rPr lang="en-US" sz="1400" dirty="0">
                <a:solidFill>
                  <a:schemeClr val="tx1"/>
                </a:solidFill>
                <a:latin typeface="Cordia New" panose="020B0304020202020204" pitchFamily="34" charset="-34"/>
                <a:cs typeface="Cordia New" panose="020B0304020202020204" pitchFamily="34" charset="-34"/>
              </a:rPr>
              <a:t>. However, genetic improvement of the hybrid has not previously been considered. In this study, male </a:t>
            </a:r>
            <a:r>
              <a:rPr lang="en-US" sz="1400" dirty="0" err="1">
                <a:solidFill>
                  <a:schemeClr val="tx1"/>
                </a:solidFill>
                <a:latin typeface="Cordia New" panose="020B0304020202020204" pitchFamily="34" charset="-34"/>
                <a:cs typeface="Cordia New" panose="020B0304020202020204" pitchFamily="34" charset="-34"/>
              </a:rPr>
              <a:t>Cga</a:t>
            </a:r>
            <a:r>
              <a:rPr lang="en-US" sz="1400" dirty="0">
                <a:solidFill>
                  <a:schemeClr val="tx1"/>
                </a:solidFill>
                <a:latin typeface="Cordia New" panose="020B0304020202020204" pitchFamily="34" charset="-34"/>
                <a:cs typeface="Cordia New" panose="020B0304020202020204" pitchFamily="34" charset="-34"/>
              </a:rPr>
              <a:t> and female </a:t>
            </a:r>
            <a:r>
              <a:rPr lang="en-US" sz="1400" dirty="0" err="1">
                <a:solidFill>
                  <a:schemeClr val="tx1"/>
                </a:solidFill>
                <a:latin typeface="Cordia New" panose="020B0304020202020204" pitchFamily="34" charset="-34"/>
                <a:cs typeface="Cordia New" panose="020B0304020202020204" pitchFamily="34" charset="-34"/>
              </a:rPr>
              <a:t>Cma</a:t>
            </a:r>
            <a:r>
              <a:rPr lang="en-US" sz="1400" dirty="0">
                <a:solidFill>
                  <a:schemeClr val="tx1"/>
                </a:solidFill>
                <a:latin typeface="Cordia New" panose="020B0304020202020204" pitchFamily="34" charset="-34"/>
                <a:cs typeface="Cordia New" panose="020B0304020202020204" pitchFamily="34" charset="-34"/>
              </a:rPr>
              <a:t> from five families each of fast- and slow-growing groups of each species were hybridized following a partial factorial mating scheme. The mating resulted in 40 full-sib families with 10 paternal half-sibs and 7 maternal half-sibs. They were tagged and communally reared in two earthen ponds for 71 days. Variance components for body weight (BW), total length (TL), standard length (SL) and condition factor (K) of the hybrids were estimated at 207 days old using the PROC MIXED procedure of SAS 9.0 following a model that accounted for family and sex of the fish as fixed effects, and for sire, dam, sire × dam, and residual as random effects. The results revealed that general combining ability (GCA) of male </a:t>
            </a:r>
            <a:r>
              <a:rPr lang="en-US" sz="1400" dirty="0" err="1">
                <a:solidFill>
                  <a:schemeClr val="tx1"/>
                </a:solidFill>
                <a:latin typeface="Cordia New" panose="020B0304020202020204" pitchFamily="34" charset="-34"/>
                <a:cs typeface="Cordia New" panose="020B0304020202020204" pitchFamily="34" charset="-34"/>
              </a:rPr>
              <a:t>Cga</a:t>
            </a:r>
            <a:r>
              <a:rPr lang="en-US" sz="1400" dirty="0">
                <a:solidFill>
                  <a:schemeClr val="tx1"/>
                </a:solidFill>
                <a:latin typeface="Cordia New" panose="020B0304020202020204" pitchFamily="34" charset="-34"/>
                <a:cs typeface="Cordia New" panose="020B0304020202020204" pitchFamily="34" charset="-34"/>
              </a:rPr>
              <a:t> (336.99 for BW, 0.23 for SL and 0.30 for TL) was higher than that of the </a:t>
            </a:r>
            <a:r>
              <a:rPr lang="en-US" sz="1400" dirty="0" err="1">
                <a:solidFill>
                  <a:schemeClr val="tx1"/>
                </a:solidFill>
                <a:latin typeface="Cordia New" panose="020B0304020202020204" pitchFamily="34" charset="-34"/>
                <a:cs typeface="Cordia New" panose="020B0304020202020204" pitchFamily="34" charset="-34"/>
              </a:rPr>
              <a:t>Cma</a:t>
            </a:r>
            <a:r>
              <a:rPr lang="en-US" sz="1400" dirty="0">
                <a:solidFill>
                  <a:schemeClr val="tx1"/>
                </a:solidFill>
                <a:latin typeface="Cordia New" panose="020B0304020202020204" pitchFamily="34" charset="-34"/>
                <a:cs typeface="Cordia New" panose="020B0304020202020204" pitchFamily="34" charset="-34"/>
              </a:rPr>
              <a:t> females (156.15 for BW, 0.18 for SL and 0.20 for TL). Specific combining ability was much lower than the GCA of both males and females (61.94 for BW, 0.14 for SL and 0.09 for TL). These results imply that growth performance of the hybrid depends largely on additive genetic variation of the male parent followed by female parent. As such, growth of the hybrid can be improved by selective breeding to enhance growth of the parental strains. </a:t>
            </a:r>
          </a:p>
          <a:p>
            <a:endParaRPr lang="en-US" dirty="0"/>
          </a:p>
        </p:txBody>
      </p:sp>
      <p:sp>
        <p:nvSpPr>
          <p:cNvPr id="4" name="Slide Number Placeholder 3">
            <a:extLst>
              <a:ext uri="{FF2B5EF4-FFF2-40B4-BE49-F238E27FC236}">
                <a16:creationId xmlns:a16="http://schemas.microsoft.com/office/drawing/2014/main" id="{FBB674CC-B0DC-1974-699A-FEAD47E6CC7F}"/>
              </a:ext>
            </a:extLst>
          </p:cNvPr>
          <p:cNvSpPr>
            <a:spLocks noGrp="1"/>
          </p:cNvSpPr>
          <p:nvPr>
            <p:ph type="sldNum" idx="12"/>
          </p:nvPr>
        </p:nvSpPr>
        <p:spPr/>
        <p:txBody>
          <a:bodyPr/>
          <a:lstStyle/>
          <a:p>
            <a:pPr marL="0" lvl="0" indent="0">
              <a:spcBef>
                <a:spcPts val="0"/>
              </a:spcBef>
              <a:buNone/>
            </a:pPr>
            <a:fld id="{00000000-1234-1234-1234-123412341234}" type="slidenum">
              <a:rPr lang="en" smtClean="0"/>
              <a:pPr marL="0" lvl="0" indent="0">
                <a:spcBef>
                  <a:spcPts val="0"/>
                </a:spcBef>
                <a:buNone/>
              </a:pPr>
              <a:t>61</a:t>
            </a:fld>
            <a:endParaRPr lang="en"/>
          </a:p>
        </p:txBody>
      </p:sp>
      <p:grpSp>
        <p:nvGrpSpPr>
          <p:cNvPr id="5" name="Group 4">
            <a:extLst>
              <a:ext uri="{FF2B5EF4-FFF2-40B4-BE49-F238E27FC236}">
                <a16:creationId xmlns:a16="http://schemas.microsoft.com/office/drawing/2014/main" id="{F7248D4E-2E76-8FF4-DC86-1DA775B133D0}"/>
              </a:ext>
            </a:extLst>
          </p:cNvPr>
          <p:cNvGrpSpPr/>
          <p:nvPr/>
        </p:nvGrpSpPr>
        <p:grpSpPr>
          <a:xfrm>
            <a:off x="0" y="93661"/>
            <a:ext cx="6801473" cy="443630"/>
            <a:chOff x="366271" y="188584"/>
            <a:chExt cx="9068630" cy="591506"/>
          </a:xfrm>
        </p:grpSpPr>
        <p:cxnSp>
          <p:nvCxnSpPr>
            <p:cNvPr id="6" name="ตัวเชื่อมต่อตรง 7">
              <a:extLst>
                <a:ext uri="{FF2B5EF4-FFF2-40B4-BE49-F238E27FC236}">
                  <a16:creationId xmlns:a16="http://schemas.microsoft.com/office/drawing/2014/main" id="{D1B27154-EF3B-1672-31B6-9CBD81672DF4}"/>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A5496FD4-0E1E-340F-720A-7214D2982F20}"/>
                </a:ext>
              </a:extLst>
            </p:cNvPr>
            <p:cNvGrpSpPr/>
            <p:nvPr/>
          </p:nvGrpSpPr>
          <p:grpSpPr>
            <a:xfrm>
              <a:off x="366271" y="188584"/>
              <a:ext cx="9068630" cy="591506"/>
              <a:chOff x="366271" y="188584"/>
              <a:chExt cx="9068630" cy="591506"/>
            </a:xfrm>
          </p:grpSpPr>
          <p:sp>
            <p:nvSpPr>
              <p:cNvPr id="8" name="TextBox 7">
                <a:extLst>
                  <a:ext uri="{FF2B5EF4-FFF2-40B4-BE49-F238E27FC236}">
                    <a16:creationId xmlns:a16="http://schemas.microsoft.com/office/drawing/2014/main" id="{CD904B43-441E-9DE8-D3ED-B8D3AFB0C8E5}"/>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9" name="ตัวเชื่อมต่อตรง 8">
                <a:extLst>
                  <a:ext uri="{FF2B5EF4-FFF2-40B4-BE49-F238E27FC236}">
                    <a16:creationId xmlns:a16="http://schemas.microsoft.com/office/drawing/2014/main" id="{212A7BB1-5ABA-C80C-241F-6E60D29C82FF}"/>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48F51A05-28AB-441B-49BB-338ABF626449}"/>
                  </a:ext>
                </a:extLst>
              </p:cNvPr>
              <p:cNvGrpSpPr/>
              <p:nvPr/>
            </p:nvGrpSpPr>
            <p:grpSpPr>
              <a:xfrm>
                <a:off x="8791959" y="188584"/>
                <a:ext cx="642942" cy="591506"/>
                <a:chOff x="8723795" y="1304447"/>
                <a:chExt cx="642942" cy="591506"/>
              </a:xfrm>
            </p:grpSpPr>
            <p:pic>
              <p:nvPicPr>
                <p:cNvPr id="11" name="ตัวยึดเนื้อหา 3" descr="logo.jpg">
                  <a:extLst>
                    <a:ext uri="{FF2B5EF4-FFF2-40B4-BE49-F238E27FC236}">
                      <a16:creationId xmlns:a16="http://schemas.microsoft.com/office/drawing/2014/main" id="{4C471279-63F9-6FD6-C013-E69892264500}"/>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2" name="Oval 11">
                  <a:extLst>
                    <a:ext uri="{FF2B5EF4-FFF2-40B4-BE49-F238E27FC236}">
                      <a16:creationId xmlns:a16="http://schemas.microsoft.com/office/drawing/2014/main" id="{C6497741-D0BC-2960-0FD7-C7D12D908719}"/>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
        <p:nvSpPr>
          <p:cNvPr id="13" name="TextBox 12">
            <a:extLst>
              <a:ext uri="{FF2B5EF4-FFF2-40B4-BE49-F238E27FC236}">
                <a16:creationId xmlns:a16="http://schemas.microsoft.com/office/drawing/2014/main" id="{37061188-97B7-82E1-074A-7CC74069E525}"/>
              </a:ext>
            </a:extLst>
          </p:cNvPr>
          <p:cNvSpPr txBox="1"/>
          <p:nvPr/>
        </p:nvSpPr>
        <p:spPr>
          <a:xfrm>
            <a:off x="2267744" y="716401"/>
            <a:ext cx="1440160" cy="369332"/>
          </a:xfrm>
          <a:prstGeom prst="rect">
            <a:avLst/>
          </a:prstGeom>
          <a:noFill/>
        </p:spPr>
        <p:txBody>
          <a:bodyPr wrap="square" rtlCol="0">
            <a:spAutoFit/>
          </a:bodyPr>
          <a:lstStyle/>
          <a:p>
            <a:r>
              <a:rPr lang="en-US" sz="1800" b="1" dirty="0">
                <a:latin typeface="Cordia New" panose="020B0304020202020204" pitchFamily="34" charset="-34"/>
                <a:cs typeface="Cordia New" panose="020B0304020202020204" pitchFamily="34" charset="-34"/>
              </a:rPr>
              <a:t>Abstract</a:t>
            </a:r>
            <a:r>
              <a:rPr lang="en-US" dirty="0"/>
              <a:t> </a:t>
            </a:r>
          </a:p>
        </p:txBody>
      </p:sp>
      <p:sp>
        <p:nvSpPr>
          <p:cNvPr id="18" name="TextBox 17">
            <a:extLst>
              <a:ext uri="{FF2B5EF4-FFF2-40B4-BE49-F238E27FC236}">
                <a16:creationId xmlns:a16="http://schemas.microsoft.com/office/drawing/2014/main" id="{FC0640FE-C8F2-4CDD-893C-4F080060D2FC}"/>
              </a:ext>
            </a:extLst>
          </p:cNvPr>
          <p:cNvSpPr txBox="1"/>
          <p:nvPr/>
        </p:nvSpPr>
        <p:spPr>
          <a:xfrm>
            <a:off x="232596" y="478142"/>
            <a:ext cx="5904656" cy="307777"/>
          </a:xfrm>
          <a:prstGeom prst="rect">
            <a:avLst/>
          </a:prstGeom>
          <a:noFill/>
        </p:spPr>
        <p:txBody>
          <a:bodyPr wrap="square" rtlCol="0">
            <a:spAutoFit/>
          </a:bodyPr>
          <a:lstStyle/>
          <a:p>
            <a:r>
              <a:rPr lang="en-US" b="1" dirty="0">
                <a:solidFill>
                  <a:schemeClr val="accent2">
                    <a:lumMod val="75000"/>
                  </a:schemeClr>
                </a:solidFill>
                <a:latin typeface="Cordia New" panose="020B0304020202020204" pitchFamily="34" charset="-34"/>
                <a:cs typeface="Cordia New" panose="020B0304020202020204" pitchFamily="34" charset="-34"/>
              </a:rPr>
              <a:t>Genetic components of growth traits of the hybrid between ♂North African catfish  and ♀bighead catfish</a:t>
            </a:r>
          </a:p>
        </p:txBody>
      </p:sp>
    </p:spTree>
    <p:extLst>
      <p:ext uri="{BB962C8B-B14F-4D97-AF65-F5344CB8AC3E}">
        <p14:creationId xmlns:p14="http://schemas.microsoft.com/office/powerpoint/2010/main" val="34277961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E8C97-8615-4E18-9774-EFED82E371B9}"/>
              </a:ext>
            </a:extLst>
          </p:cNvPr>
          <p:cNvSpPr>
            <a:spLocks noGrp="1"/>
          </p:cNvSpPr>
          <p:nvPr>
            <p:ph type="title"/>
          </p:nvPr>
        </p:nvSpPr>
        <p:spPr>
          <a:xfrm>
            <a:off x="777745" y="365125"/>
            <a:ext cx="5511300" cy="857400"/>
          </a:xfrm>
        </p:spPr>
        <p:txBody>
          <a:bodyPr/>
          <a:lstStyle/>
          <a:p>
            <a:r>
              <a:rPr lang="th-TH" sz="3200" b="1" dirty="0">
                <a:solidFill>
                  <a:schemeClr val="accent6">
                    <a:lumMod val="75000"/>
                  </a:schemeClr>
                </a:solidFill>
                <a:cs typeface="+mn-cs"/>
              </a:rPr>
              <a:t>ความผิดพลาดที่พบเสมอ</a:t>
            </a:r>
            <a:endParaRPr lang="en-US" sz="3200" b="1" dirty="0">
              <a:solidFill>
                <a:schemeClr val="accent6">
                  <a:lumMod val="75000"/>
                </a:schemeClr>
              </a:solidFill>
              <a:cs typeface="+mn-cs"/>
            </a:endParaRPr>
          </a:p>
        </p:txBody>
      </p:sp>
      <p:sp>
        <p:nvSpPr>
          <p:cNvPr id="3" name="Text Placeholder 2">
            <a:extLst>
              <a:ext uri="{FF2B5EF4-FFF2-40B4-BE49-F238E27FC236}">
                <a16:creationId xmlns:a16="http://schemas.microsoft.com/office/drawing/2014/main" id="{C8F4B622-6D99-4912-B194-19574D62413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D328DB9-D149-4F81-AAD0-172ECF2913C3}"/>
              </a:ext>
            </a:extLst>
          </p:cNvPr>
          <p:cNvSpPr>
            <a:spLocks noGrp="1"/>
          </p:cNvSpPr>
          <p:nvPr>
            <p:ph type="sldNum" idx="12"/>
          </p:nvPr>
        </p:nvSpPr>
        <p:spPr/>
        <p:txBody>
          <a:bodyPr/>
          <a:lstStyle/>
          <a:p>
            <a:pPr>
              <a:defRPr/>
            </a:pPr>
            <a:fld id="{5B8B9B19-1D61-4FFA-AB48-6D7BD1BC1E2C}" type="slidenum">
              <a:rPr lang="th-TH" smtClean="0"/>
              <a:pPr>
                <a:defRPr/>
              </a:pPr>
              <a:t>62</a:t>
            </a:fld>
            <a:endParaRPr lang="th-TH"/>
          </a:p>
        </p:txBody>
      </p:sp>
      <p:pic>
        <p:nvPicPr>
          <p:cNvPr id="6" name="Content Placeholder 5" descr="A picture containing text&#10;&#10;Description automatically generated">
            <a:extLst>
              <a:ext uri="{FF2B5EF4-FFF2-40B4-BE49-F238E27FC236}">
                <a16:creationId xmlns:a16="http://schemas.microsoft.com/office/drawing/2014/main" id="{63B47AC4-466D-44A7-B5F0-432B578EB881}"/>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539552" y="1175650"/>
            <a:ext cx="6272212" cy="3813175"/>
          </a:xfrm>
        </p:spPr>
      </p:pic>
      <p:grpSp>
        <p:nvGrpSpPr>
          <p:cNvPr id="7" name="Group 6">
            <a:extLst>
              <a:ext uri="{FF2B5EF4-FFF2-40B4-BE49-F238E27FC236}">
                <a16:creationId xmlns:a16="http://schemas.microsoft.com/office/drawing/2014/main" id="{5B2ECD3F-5B63-4FFC-879D-8756CD83D8B7}"/>
              </a:ext>
            </a:extLst>
          </p:cNvPr>
          <p:cNvGrpSpPr/>
          <p:nvPr/>
        </p:nvGrpSpPr>
        <p:grpSpPr>
          <a:xfrm>
            <a:off x="132658" y="168836"/>
            <a:ext cx="6801473" cy="443630"/>
            <a:chOff x="366271" y="188584"/>
            <a:chExt cx="9068630" cy="591506"/>
          </a:xfrm>
        </p:grpSpPr>
        <p:cxnSp>
          <p:nvCxnSpPr>
            <p:cNvPr id="8" name="ตัวเชื่อมต่อตรง 7">
              <a:extLst>
                <a:ext uri="{FF2B5EF4-FFF2-40B4-BE49-F238E27FC236}">
                  <a16:creationId xmlns:a16="http://schemas.microsoft.com/office/drawing/2014/main" id="{183894D6-8321-405F-94BC-73C5C7D18568}"/>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6277F985-D513-4298-902D-8F23900C08EE}"/>
                </a:ext>
              </a:extLst>
            </p:cNvPr>
            <p:cNvGrpSpPr/>
            <p:nvPr/>
          </p:nvGrpSpPr>
          <p:grpSpPr>
            <a:xfrm>
              <a:off x="366271" y="188584"/>
              <a:ext cx="9068630" cy="591506"/>
              <a:chOff x="366271" y="188584"/>
              <a:chExt cx="9068630" cy="591506"/>
            </a:xfrm>
          </p:grpSpPr>
          <p:sp>
            <p:nvSpPr>
              <p:cNvPr id="10" name="TextBox 9">
                <a:extLst>
                  <a:ext uri="{FF2B5EF4-FFF2-40B4-BE49-F238E27FC236}">
                    <a16:creationId xmlns:a16="http://schemas.microsoft.com/office/drawing/2014/main" id="{B032A111-E880-4ABD-B932-75CC200030EE}"/>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11" name="ตัวเชื่อมต่อตรง 8">
                <a:extLst>
                  <a:ext uri="{FF2B5EF4-FFF2-40B4-BE49-F238E27FC236}">
                    <a16:creationId xmlns:a16="http://schemas.microsoft.com/office/drawing/2014/main" id="{34411893-BFCD-49ED-A6C5-F98A7C7A5332}"/>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753F26B4-122A-41A5-A82C-DDC24D220CE2}"/>
                  </a:ext>
                </a:extLst>
              </p:cNvPr>
              <p:cNvGrpSpPr/>
              <p:nvPr/>
            </p:nvGrpSpPr>
            <p:grpSpPr>
              <a:xfrm>
                <a:off x="8791959" y="188584"/>
                <a:ext cx="642942" cy="591506"/>
                <a:chOff x="8723795" y="1304447"/>
                <a:chExt cx="642942" cy="591506"/>
              </a:xfrm>
            </p:grpSpPr>
            <p:pic>
              <p:nvPicPr>
                <p:cNvPr id="13" name="ตัวยึดเนื้อหา 3" descr="logo.jpg">
                  <a:extLst>
                    <a:ext uri="{FF2B5EF4-FFF2-40B4-BE49-F238E27FC236}">
                      <a16:creationId xmlns:a16="http://schemas.microsoft.com/office/drawing/2014/main" id="{1A850F50-07E8-4D9D-B0C7-7731F660CDE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4" name="Oval 13">
                  <a:extLst>
                    <a:ext uri="{FF2B5EF4-FFF2-40B4-BE49-F238E27FC236}">
                      <a16:creationId xmlns:a16="http://schemas.microsoft.com/office/drawing/2014/main" id="{F89E5611-A286-4A4C-9B4D-54A757754177}"/>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
        <p:nvSpPr>
          <p:cNvPr id="15" name="Rectangle 14">
            <a:extLst>
              <a:ext uri="{FF2B5EF4-FFF2-40B4-BE49-F238E27FC236}">
                <a16:creationId xmlns:a16="http://schemas.microsoft.com/office/drawing/2014/main" id="{24ADE5B7-A345-4137-8A7B-58683E124CF2}"/>
              </a:ext>
            </a:extLst>
          </p:cNvPr>
          <p:cNvSpPr/>
          <p:nvPr/>
        </p:nvSpPr>
        <p:spPr>
          <a:xfrm>
            <a:off x="1008349" y="2202800"/>
            <a:ext cx="5678387" cy="7560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TextBox 4">
            <a:extLst>
              <a:ext uri="{FF2B5EF4-FFF2-40B4-BE49-F238E27FC236}">
                <a16:creationId xmlns:a16="http://schemas.microsoft.com/office/drawing/2014/main" id="{6258A5ED-19BC-479F-9950-D1041D17B5A7}"/>
              </a:ext>
            </a:extLst>
          </p:cNvPr>
          <p:cNvSpPr txBox="1"/>
          <p:nvPr/>
        </p:nvSpPr>
        <p:spPr>
          <a:xfrm>
            <a:off x="3995936" y="725483"/>
            <a:ext cx="3232082" cy="369332"/>
          </a:xfrm>
          <a:prstGeom prst="rect">
            <a:avLst/>
          </a:prstGeom>
          <a:noFill/>
        </p:spPr>
        <p:txBody>
          <a:bodyPr wrap="square" rtlCol="0">
            <a:spAutoFit/>
          </a:bodyPr>
          <a:lstStyle/>
          <a:p>
            <a:r>
              <a:rPr lang="th-TH" sz="1800" b="1" dirty="0">
                <a:solidFill>
                  <a:srgbClr val="C00000"/>
                </a:solidFill>
                <a:latin typeface="Cordia New" panose="020B0304020202020204" pitchFamily="34" charset="-34"/>
                <a:cs typeface="Cordia New" panose="020B0304020202020204" pitchFamily="34" charset="-34"/>
              </a:rPr>
              <a:t>ไม่แสดงที่มาความสำคัญของปัญหา</a:t>
            </a:r>
            <a:endParaRPr lang="en-US" sz="1800" b="1" dirty="0">
              <a:solidFill>
                <a:srgbClr val="C00000"/>
              </a:solidFill>
              <a:latin typeface="Cordia New" panose="020B0304020202020204" pitchFamily="34" charset="-34"/>
              <a:cs typeface="Cordia New" panose="020B0304020202020204" pitchFamily="34" charset="-34"/>
            </a:endParaRPr>
          </a:p>
        </p:txBody>
      </p:sp>
    </p:spTree>
    <p:extLst>
      <p:ext uri="{BB962C8B-B14F-4D97-AF65-F5344CB8AC3E}">
        <p14:creationId xmlns:p14="http://schemas.microsoft.com/office/powerpoint/2010/main" val="8375026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5D96A-30D8-47F3-B0FB-4AF99AFC1295}"/>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D5D26BCC-5E5C-481A-96F9-C9EE32AF3BD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9F89FE9-A691-4B6E-BF14-55A18D6C387D}"/>
              </a:ext>
            </a:extLst>
          </p:cNvPr>
          <p:cNvSpPr>
            <a:spLocks noGrp="1"/>
          </p:cNvSpPr>
          <p:nvPr>
            <p:ph type="sldNum" idx="12"/>
          </p:nvPr>
        </p:nvSpPr>
        <p:spPr/>
        <p:txBody>
          <a:bodyPr/>
          <a:lstStyle/>
          <a:p>
            <a:pPr>
              <a:defRPr/>
            </a:pPr>
            <a:fld id="{5B8B9B19-1D61-4FFA-AB48-6D7BD1BC1E2C}" type="slidenum">
              <a:rPr lang="th-TH" smtClean="0"/>
              <a:pPr>
                <a:defRPr/>
              </a:pPr>
              <a:t>63</a:t>
            </a:fld>
            <a:endParaRPr lang="th-TH"/>
          </a:p>
        </p:txBody>
      </p:sp>
      <p:pic>
        <p:nvPicPr>
          <p:cNvPr id="14" name="Content Placeholder 13" descr="Text&#10;&#10;Description automatically generated">
            <a:extLst>
              <a:ext uri="{FF2B5EF4-FFF2-40B4-BE49-F238E27FC236}">
                <a16:creationId xmlns:a16="http://schemas.microsoft.com/office/drawing/2014/main" id="{77F392B9-4B37-485D-9EDF-C73776118B21}"/>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991880" y="1107716"/>
            <a:ext cx="5060950" cy="4067175"/>
          </a:xfrm>
        </p:spPr>
      </p:pic>
      <p:grpSp>
        <p:nvGrpSpPr>
          <p:cNvPr id="5" name="Group 4">
            <a:extLst>
              <a:ext uri="{FF2B5EF4-FFF2-40B4-BE49-F238E27FC236}">
                <a16:creationId xmlns:a16="http://schemas.microsoft.com/office/drawing/2014/main" id="{7F774B0B-D023-49AD-AFAD-05994CECEBBD}"/>
              </a:ext>
            </a:extLst>
          </p:cNvPr>
          <p:cNvGrpSpPr/>
          <p:nvPr/>
        </p:nvGrpSpPr>
        <p:grpSpPr>
          <a:xfrm>
            <a:off x="0" y="174187"/>
            <a:ext cx="6801473" cy="443630"/>
            <a:chOff x="366271" y="188584"/>
            <a:chExt cx="9068630" cy="591506"/>
          </a:xfrm>
        </p:grpSpPr>
        <p:cxnSp>
          <p:nvCxnSpPr>
            <p:cNvPr id="6" name="ตัวเชื่อมต่อตรง 7">
              <a:extLst>
                <a:ext uri="{FF2B5EF4-FFF2-40B4-BE49-F238E27FC236}">
                  <a16:creationId xmlns:a16="http://schemas.microsoft.com/office/drawing/2014/main" id="{9652676B-C5AB-41EF-B9ED-A79C0CB43BBE}"/>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35492160-86B1-434D-993F-80524BE397BE}"/>
                </a:ext>
              </a:extLst>
            </p:cNvPr>
            <p:cNvGrpSpPr/>
            <p:nvPr/>
          </p:nvGrpSpPr>
          <p:grpSpPr>
            <a:xfrm>
              <a:off x="366271" y="188584"/>
              <a:ext cx="9068630" cy="591506"/>
              <a:chOff x="366271" y="188584"/>
              <a:chExt cx="9068630" cy="591506"/>
            </a:xfrm>
          </p:grpSpPr>
          <p:sp>
            <p:nvSpPr>
              <p:cNvPr id="8" name="TextBox 7">
                <a:extLst>
                  <a:ext uri="{FF2B5EF4-FFF2-40B4-BE49-F238E27FC236}">
                    <a16:creationId xmlns:a16="http://schemas.microsoft.com/office/drawing/2014/main" id="{B8C2CD44-D6F7-4EA0-B4F0-F5638DC5BE81}"/>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9" name="ตัวเชื่อมต่อตรง 8">
                <a:extLst>
                  <a:ext uri="{FF2B5EF4-FFF2-40B4-BE49-F238E27FC236}">
                    <a16:creationId xmlns:a16="http://schemas.microsoft.com/office/drawing/2014/main" id="{349D9C9F-F5CC-4715-BBAE-1CE62B625C60}"/>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BDE7E689-CB41-4375-B7A7-DCE6F076D749}"/>
                  </a:ext>
                </a:extLst>
              </p:cNvPr>
              <p:cNvGrpSpPr/>
              <p:nvPr/>
            </p:nvGrpSpPr>
            <p:grpSpPr>
              <a:xfrm>
                <a:off x="8791959" y="188584"/>
                <a:ext cx="642942" cy="591506"/>
                <a:chOff x="8723795" y="1304447"/>
                <a:chExt cx="642942" cy="591506"/>
              </a:xfrm>
            </p:grpSpPr>
            <p:pic>
              <p:nvPicPr>
                <p:cNvPr id="11" name="ตัวยึดเนื้อหา 3" descr="logo.jpg">
                  <a:extLst>
                    <a:ext uri="{FF2B5EF4-FFF2-40B4-BE49-F238E27FC236}">
                      <a16:creationId xmlns:a16="http://schemas.microsoft.com/office/drawing/2014/main" id="{4AA0D251-9DE0-4108-94E9-2E3AAEDFBBD9}"/>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2" name="Oval 11">
                  <a:extLst>
                    <a:ext uri="{FF2B5EF4-FFF2-40B4-BE49-F238E27FC236}">
                      <a16:creationId xmlns:a16="http://schemas.microsoft.com/office/drawing/2014/main" id="{9B7A775A-B388-4969-9010-765AF4B7708E}"/>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
        <p:nvSpPr>
          <p:cNvPr id="15" name="TextBox 14">
            <a:extLst>
              <a:ext uri="{FF2B5EF4-FFF2-40B4-BE49-F238E27FC236}">
                <a16:creationId xmlns:a16="http://schemas.microsoft.com/office/drawing/2014/main" id="{92341C18-4608-4F01-BAB7-765A85D837F6}"/>
              </a:ext>
            </a:extLst>
          </p:cNvPr>
          <p:cNvSpPr txBox="1"/>
          <p:nvPr/>
        </p:nvSpPr>
        <p:spPr>
          <a:xfrm>
            <a:off x="1331640" y="701876"/>
            <a:ext cx="5400600" cy="400110"/>
          </a:xfrm>
          <a:prstGeom prst="rect">
            <a:avLst/>
          </a:prstGeom>
          <a:noFill/>
        </p:spPr>
        <p:txBody>
          <a:bodyPr wrap="square" rtlCol="0">
            <a:spAutoFit/>
          </a:bodyPr>
          <a:lstStyle/>
          <a:p>
            <a:r>
              <a:rPr lang="th-TH" sz="2000" b="1" dirty="0">
                <a:solidFill>
                  <a:srgbClr val="FF0000"/>
                </a:solidFill>
                <a:latin typeface="Cordia New" panose="020B0304020202020204" pitchFamily="34" charset="-34"/>
                <a:cs typeface="Cordia New" panose="020B0304020202020204" pitchFamily="34" charset="-34"/>
              </a:rPr>
              <a:t>ไม่แสดงข้อมูลตัวเลขที่สำคัญ ข้อมูลวิธีการละเอียดเกินไป</a:t>
            </a:r>
            <a:endParaRPr lang="en-US" sz="2000" b="1" dirty="0">
              <a:solidFill>
                <a:srgbClr val="FF0000"/>
              </a:solidFill>
              <a:latin typeface="Cordia New" panose="020B0304020202020204" pitchFamily="34" charset="-34"/>
              <a:cs typeface="Cordia New" panose="020B0304020202020204" pitchFamily="34" charset="-34"/>
            </a:endParaRPr>
          </a:p>
        </p:txBody>
      </p:sp>
      <p:grpSp>
        <p:nvGrpSpPr>
          <p:cNvPr id="18" name="Group 17">
            <a:extLst>
              <a:ext uri="{FF2B5EF4-FFF2-40B4-BE49-F238E27FC236}">
                <a16:creationId xmlns:a16="http://schemas.microsoft.com/office/drawing/2014/main" id="{CF9E668F-21CD-4A5C-80AF-0678D98ACE23}"/>
              </a:ext>
            </a:extLst>
          </p:cNvPr>
          <p:cNvGrpSpPr/>
          <p:nvPr/>
        </p:nvGrpSpPr>
        <p:grpSpPr>
          <a:xfrm>
            <a:off x="484659" y="2678720"/>
            <a:ext cx="5508612" cy="829136"/>
            <a:chOff x="467544" y="3501008"/>
            <a:chExt cx="7344816" cy="1105514"/>
          </a:xfrm>
        </p:grpSpPr>
        <p:sp>
          <p:nvSpPr>
            <p:cNvPr id="16" name="Rectangle 15">
              <a:extLst>
                <a:ext uri="{FF2B5EF4-FFF2-40B4-BE49-F238E27FC236}">
                  <a16:creationId xmlns:a16="http://schemas.microsoft.com/office/drawing/2014/main" id="{6E3D69FA-2BF4-44F4-9C8D-5DC4B33D66CD}"/>
                </a:ext>
              </a:extLst>
            </p:cNvPr>
            <p:cNvSpPr/>
            <p:nvPr/>
          </p:nvSpPr>
          <p:spPr>
            <a:xfrm>
              <a:off x="1619672" y="3526402"/>
              <a:ext cx="6192688" cy="1080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FF0000"/>
                </a:solidFill>
              </a:endParaRPr>
            </a:p>
          </p:txBody>
        </p:sp>
        <p:sp>
          <p:nvSpPr>
            <p:cNvPr id="17" name="TextBox 16">
              <a:extLst>
                <a:ext uri="{FF2B5EF4-FFF2-40B4-BE49-F238E27FC236}">
                  <a16:creationId xmlns:a16="http://schemas.microsoft.com/office/drawing/2014/main" id="{F44626CD-0F4E-4418-B91D-DDB97EBB1125}"/>
                </a:ext>
              </a:extLst>
            </p:cNvPr>
            <p:cNvSpPr txBox="1"/>
            <p:nvPr/>
          </p:nvSpPr>
          <p:spPr>
            <a:xfrm>
              <a:off x="467544" y="3501008"/>
              <a:ext cx="1039688" cy="553997"/>
            </a:xfrm>
            <a:prstGeom prst="rect">
              <a:avLst/>
            </a:prstGeom>
            <a:noFill/>
          </p:spPr>
          <p:txBody>
            <a:bodyPr wrap="square" rtlCol="0">
              <a:spAutoFit/>
            </a:bodyPr>
            <a:lstStyle/>
            <a:p>
              <a:r>
                <a:rPr lang="en-US" sz="1050" i="1" dirty="0">
                  <a:solidFill>
                    <a:srgbClr val="FF0000"/>
                  </a:solidFill>
                </a:rPr>
                <a:t>Too much detail</a:t>
              </a:r>
            </a:p>
          </p:txBody>
        </p:sp>
      </p:grpSp>
    </p:spTree>
    <p:extLst>
      <p:ext uri="{BB962C8B-B14F-4D97-AF65-F5344CB8AC3E}">
        <p14:creationId xmlns:p14="http://schemas.microsoft.com/office/powerpoint/2010/main" val="292902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11" y="1342527"/>
            <a:ext cx="5511300" cy="857400"/>
          </a:xfrm>
        </p:spPr>
        <p:txBody>
          <a:bodyPr>
            <a:noAutofit/>
          </a:bodyPr>
          <a:lstStyle/>
          <a:p>
            <a:pPr algn="ctr" eaLnBrk="1" hangingPunct="1">
              <a:defRPr/>
            </a:pPr>
            <a:r>
              <a:rPr lang="th-TH" sz="5400" dirty="0">
                <a:solidFill>
                  <a:schemeClr val="accent6">
                    <a:lumMod val="75000"/>
                  </a:schemeClr>
                </a:solidFill>
                <a:latin typeface="Cordia New" panose="020B0304020202020204" pitchFamily="34" charset="-34"/>
                <a:cs typeface="Cordia New" panose="020B0304020202020204" pitchFamily="34" charset="-34"/>
              </a:rPr>
              <a:t>กิตติกรรมประกาศ</a:t>
            </a:r>
          </a:p>
        </p:txBody>
      </p:sp>
      <p:sp>
        <p:nvSpPr>
          <p:cNvPr id="10" name="ตัวยึดหมายเลขภาพนิ่ง 9"/>
          <p:cNvSpPr>
            <a:spLocks noGrp="1"/>
          </p:cNvSpPr>
          <p:nvPr>
            <p:ph type="sldNum" idx="12"/>
          </p:nvPr>
        </p:nvSpPr>
        <p:spPr/>
        <p:txBody>
          <a:bodyPr/>
          <a:lstStyle/>
          <a:p>
            <a:pPr>
              <a:defRPr/>
            </a:pPr>
            <a:fld id="{5B8B9B19-1D61-4FFA-AB48-6D7BD1BC1E2C}" type="slidenum">
              <a:rPr lang="th-TH" smtClean="0"/>
              <a:pPr>
                <a:defRPr/>
              </a:pPr>
              <a:t>64</a:t>
            </a:fld>
            <a:endParaRPr lang="th-TH"/>
          </a:p>
        </p:txBody>
      </p:sp>
      <p:pic>
        <p:nvPicPr>
          <p:cNvPr id="17410" name="Picture 2" descr="ผลการค้นหารูปภาพสำหรับ acknowledgements"/>
          <p:cNvPicPr>
            <a:picLocks noChangeAspect="1" noChangeArrowheads="1"/>
          </p:cNvPicPr>
          <p:nvPr/>
        </p:nvPicPr>
        <p:blipFill>
          <a:blip r:embed="rId3" cstate="print"/>
          <a:srcRect/>
          <a:stretch>
            <a:fillRect/>
          </a:stretch>
        </p:blipFill>
        <p:spPr bwMode="auto">
          <a:xfrm>
            <a:off x="1143000" y="3750478"/>
            <a:ext cx="6746087" cy="1393023"/>
          </a:xfrm>
          <a:prstGeom prst="rect">
            <a:avLst/>
          </a:prstGeom>
          <a:noFill/>
        </p:spPr>
      </p:pic>
      <p:grpSp>
        <p:nvGrpSpPr>
          <p:cNvPr id="11" name="Group 10">
            <a:extLst>
              <a:ext uri="{FF2B5EF4-FFF2-40B4-BE49-F238E27FC236}">
                <a16:creationId xmlns:a16="http://schemas.microsoft.com/office/drawing/2014/main" id="{60BB45FA-F804-44DB-8C55-1D44D50E012A}"/>
              </a:ext>
            </a:extLst>
          </p:cNvPr>
          <p:cNvGrpSpPr/>
          <p:nvPr/>
        </p:nvGrpSpPr>
        <p:grpSpPr>
          <a:xfrm>
            <a:off x="107504" y="72085"/>
            <a:ext cx="6801473" cy="443630"/>
            <a:chOff x="366271" y="188584"/>
            <a:chExt cx="9068630" cy="591506"/>
          </a:xfrm>
        </p:grpSpPr>
        <p:cxnSp>
          <p:nvCxnSpPr>
            <p:cNvPr id="12" name="ตัวเชื่อมต่อตรง 7">
              <a:extLst>
                <a:ext uri="{FF2B5EF4-FFF2-40B4-BE49-F238E27FC236}">
                  <a16:creationId xmlns:a16="http://schemas.microsoft.com/office/drawing/2014/main" id="{23590983-7631-43F4-815F-C3D5B094DB52}"/>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02B2934E-8C8B-4346-AD1C-B17F8563C065}"/>
                </a:ext>
              </a:extLst>
            </p:cNvPr>
            <p:cNvGrpSpPr/>
            <p:nvPr/>
          </p:nvGrpSpPr>
          <p:grpSpPr>
            <a:xfrm>
              <a:off x="366271" y="188584"/>
              <a:ext cx="9068630" cy="591506"/>
              <a:chOff x="366271" y="188584"/>
              <a:chExt cx="9068630" cy="591506"/>
            </a:xfrm>
          </p:grpSpPr>
          <p:sp>
            <p:nvSpPr>
              <p:cNvPr id="14" name="TextBox 13">
                <a:extLst>
                  <a:ext uri="{FF2B5EF4-FFF2-40B4-BE49-F238E27FC236}">
                    <a16:creationId xmlns:a16="http://schemas.microsoft.com/office/drawing/2014/main" id="{1F864C48-C525-49F2-A39C-0701B6E846DF}"/>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15" name="ตัวเชื่อมต่อตรง 8">
                <a:extLst>
                  <a:ext uri="{FF2B5EF4-FFF2-40B4-BE49-F238E27FC236}">
                    <a16:creationId xmlns:a16="http://schemas.microsoft.com/office/drawing/2014/main" id="{138F28C7-10B2-42EA-93FE-83AE5AFED7EE}"/>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2BAB41E0-59FD-4552-8912-B1814338C793}"/>
                  </a:ext>
                </a:extLst>
              </p:cNvPr>
              <p:cNvGrpSpPr/>
              <p:nvPr/>
            </p:nvGrpSpPr>
            <p:grpSpPr>
              <a:xfrm>
                <a:off x="8791959" y="188584"/>
                <a:ext cx="642942" cy="591506"/>
                <a:chOff x="8723795" y="1304447"/>
                <a:chExt cx="642942" cy="591506"/>
              </a:xfrm>
            </p:grpSpPr>
            <p:pic>
              <p:nvPicPr>
                <p:cNvPr id="17" name="ตัวยึดเนื้อหา 3" descr="logo.jpg">
                  <a:extLst>
                    <a:ext uri="{FF2B5EF4-FFF2-40B4-BE49-F238E27FC236}">
                      <a16:creationId xmlns:a16="http://schemas.microsoft.com/office/drawing/2014/main" id="{20BE65B4-991B-46CC-946F-A46F67091220}"/>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8" name="Oval 17">
                  <a:extLst>
                    <a:ext uri="{FF2B5EF4-FFF2-40B4-BE49-F238E27FC236}">
                      <a16:creationId xmlns:a16="http://schemas.microsoft.com/office/drawing/2014/main" id="{B3A09636-BAB7-40AC-AD95-815B9F01AA8F}"/>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
        <p:nvSpPr>
          <p:cNvPr id="5" name="Text Placeholder 4">
            <a:extLst>
              <a:ext uri="{FF2B5EF4-FFF2-40B4-BE49-F238E27FC236}">
                <a16:creationId xmlns:a16="http://schemas.microsoft.com/office/drawing/2014/main" id="{6E37EFC0-8E6E-404A-8384-1432B1003346}"/>
              </a:ext>
            </a:extLst>
          </p:cNvPr>
          <p:cNvSpPr>
            <a:spLocks noGrp="1"/>
          </p:cNvSpPr>
          <p:nvPr>
            <p:ph type="body" idx="1"/>
          </p:nvPr>
        </p:nvSpPr>
        <p:spPr/>
        <p:txBody>
          <a:bodyPr/>
          <a:lstStyle/>
          <a:p>
            <a:endParaRPr lang="en-US"/>
          </a:p>
        </p:txBody>
      </p:sp>
    </p:spTree>
  </p:cSld>
  <p:clrMapOvr>
    <a:masterClrMapping/>
  </p:clrMapOvr>
  <p:transition>
    <p:checke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ผลการค้นหารูปภาพสำหรับ books"/>
          <p:cNvPicPr>
            <a:picLocks noChangeAspect="1" noChangeArrowheads="1"/>
          </p:cNvPicPr>
          <p:nvPr/>
        </p:nvPicPr>
        <p:blipFill>
          <a:blip r:embed="rId3" cstate="print"/>
          <a:srcRect/>
          <a:stretch>
            <a:fillRect/>
          </a:stretch>
        </p:blipFill>
        <p:spPr bwMode="auto">
          <a:xfrm>
            <a:off x="1143000" y="3983735"/>
            <a:ext cx="2432438" cy="1167611"/>
          </a:xfrm>
          <a:prstGeom prst="rect">
            <a:avLst/>
          </a:prstGeom>
          <a:noFill/>
        </p:spPr>
      </p:pic>
      <p:pic>
        <p:nvPicPr>
          <p:cNvPr id="7" name="Picture 2" descr="ผลการค้นหารูปภาพสำหรับ books"/>
          <p:cNvPicPr>
            <a:picLocks noChangeAspect="1" noChangeArrowheads="1"/>
          </p:cNvPicPr>
          <p:nvPr/>
        </p:nvPicPr>
        <p:blipFill>
          <a:blip r:embed="rId3" cstate="print"/>
          <a:srcRect/>
          <a:stretch>
            <a:fillRect/>
          </a:stretch>
        </p:blipFill>
        <p:spPr bwMode="auto">
          <a:xfrm>
            <a:off x="2000256" y="4137924"/>
            <a:ext cx="3000372" cy="1005576"/>
          </a:xfrm>
          <a:prstGeom prst="rect">
            <a:avLst/>
          </a:prstGeom>
          <a:noFill/>
        </p:spPr>
      </p:pic>
      <p:pic>
        <p:nvPicPr>
          <p:cNvPr id="8" name="Picture 2" descr="ผลการค้นหารูปภาพสำหรับ books"/>
          <p:cNvPicPr>
            <a:picLocks noChangeAspect="1" noChangeArrowheads="1"/>
          </p:cNvPicPr>
          <p:nvPr/>
        </p:nvPicPr>
        <p:blipFill>
          <a:blip r:embed="rId3" cstate="print"/>
          <a:srcRect/>
          <a:stretch>
            <a:fillRect/>
          </a:stretch>
        </p:blipFill>
        <p:spPr bwMode="auto">
          <a:xfrm>
            <a:off x="5000652" y="4407954"/>
            <a:ext cx="3000372" cy="735546"/>
          </a:xfrm>
          <a:prstGeom prst="rect">
            <a:avLst/>
          </a:prstGeom>
          <a:noFill/>
        </p:spPr>
      </p:pic>
      <p:sp>
        <p:nvSpPr>
          <p:cNvPr id="6" name="Title 1"/>
          <p:cNvSpPr>
            <a:spLocks noGrp="1"/>
          </p:cNvSpPr>
          <p:nvPr>
            <p:ph type="title"/>
          </p:nvPr>
        </p:nvSpPr>
        <p:spPr>
          <a:xfrm>
            <a:off x="611560" y="1005514"/>
            <a:ext cx="5511300" cy="857400"/>
          </a:xfrm>
        </p:spPr>
        <p:txBody>
          <a:bodyPr>
            <a:noAutofit/>
          </a:bodyPr>
          <a:lstStyle/>
          <a:p>
            <a:pPr eaLnBrk="1" hangingPunct="1">
              <a:defRPr/>
            </a:pPr>
            <a:r>
              <a:rPr lang="th-TH" sz="5400" dirty="0">
                <a:solidFill>
                  <a:schemeClr val="accent6">
                    <a:lumMod val="75000"/>
                  </a:schemeClr>
                </a:solidFill>
                <a:latin typeface="Cordia New" panose="020B0304020202020204" pitchFamily="34" charset="-34"/>
                <a:cs typeface="Cordia New" panose="020B0304020202020204" pitchFamily="34" charset="-34"/>
              </a:rPr>
              <a:t>เอกสารอ้างอิง</a:t>
            </a:r>
          </a:p>
        </p:txBody>
      </p:sp>
      <p:sp>
        <p:nvSpPr>
          <p:cNvPr id="4" name="ตัวยึดเนื้อหา 3"/>
          <p:cNvSpPr>
            <a:spLocks noGrp="1"/>
          </p:cNvSpPr>
          <p:nvPr>
            <p:ph type="body" idx="1"/>
          </p:nvPr>
        </p:nvSpPr>
        <p:spPr>
          <a:xfrm>
            <a:off x="457200" y="2244400"/>
            <a:ext cx="5987008" cy="2605200"/>
          </a:xfrm>
        </p:spPr>
        <p:txBody>
          <a:bodyPr/>
          <a:lstStyle/>
          <a:p>
            <a:pPr marL="342900" indent="-342900">
              <a:buClr>
                <a:schemeClr val="tx2">
                  <a:lumMod val="75000"/>
                </a:schemeClr>
              </a:buClr>
              <a:buFont typeface="Wingdings" panose="05000000000000000000" pitchFamily="2" charset="2"/>
              <a:buChar char="Ø"/>
            </a:pPr>
            <a:r>
              <a:rPr lang="th-TH" sz="2000" b="1" dirty="0">
                <a:solidFill>
                  <a:schemeClr val="bg2">
                    <a:lumMod val="25000"/>
                  </a:schemeClr>
                </a:solidFill>
                <a:latin typeface="Cordia New" panose="020B0304020202020204" pitchFamily="34" charset="-34"/>
                <a:cs typeface="Cordia New" panose="020B0304020202020204" pitchFamily="34" charset="-34"/>
              </a:rPr>
              <a:t>เขียนตามรูปแบบที่วารสารกำหนด</a:t>
            </a:r>
          </a:p>
          <a:p>
            <a:pPr marL="342900" indent="-342900">
              <a:buClr>
                <a:schemeClr val="tx2">
                  <a:lumMod val="75000"/>
                </a:schemeClr>
              </a:buClr>
              <a:buFont typeface="Wingdings" panose="05000000000000000000" pitchFamily="2" charset="2"/>
              <a:buChar char="Ø"/>
            </a:pPr>
            <a:r>
              <a:rPr lang="th-TH" sz="2000" b="1" dirty="0">
                <a:solidFill>
                  <a:schemeClr val="bg2">
                    <a:lumMod val="25000"/>
                  </a:schemeClr>
                </a:solidFill>
                <a:latin typeface="Cordia New" panose="020B0304020202020204" pitchFamily="34" charset="-34"/>
                <a:cs typeface="Cordia New" panose="020B0304020202020204" pitchFamily="34" charset="-34"/>
              </a:rPr>
              <a:t>หลีกเลี่ยงเอกสารคุณภาพต่ำ และ</a:t>
            </a:r>
            <a:r>
              <a:rPr lang="en-US" sz="2000" b="1" dirty="0">
                <a:solidFill>
                  <a:schemeClr val="bg2">
                    <a:lumMod val="25000"/>
                  </a:schemeClr>
                </a:solidFill>
                <a:latin typeface="Cordia New" panose="020B0304020202020204" pitchFamily="34" charset="-34"/>
                <a:cs typeface="Cordia New" panose="020B0304020202020204" pitchFamily="34" charset="-34"/>
              </a:rPr>
              <a:t>/</a:t>
            </a:r>
            <a:r>
              <a:rPr lang="th-TH" sz="2000" b="1" dirty="0">
                <a:solidFill>
                  <a:schemeClr val="bg2">
                    <a:lumMod val="25000"/>
                  </a:schemeClr>
                </a:solidFill>
                <a:latin typeface="Cordia New" panose="020B0304020202020204" pitchFamily="34" charset="-34"/>
                <a:cs typeface="Cordia New" panose="020B0304020202020204" pitchFamily="34" charset="-34"/>
              </a:rPr>
              <a:t>หรือ เอกสารที่ไม่มีการตรวจสอบ</a:t>
            </a:r>
          </a:p>
          <a:p>
            <a:pPr marL="342900" indent="-342900">
              <a:buClr>
                <a:schemeClr val="tx2">
                  <a:lumMod val="75000"/>
                </a:schemeClr>
              </a:buClr>
              <a:buFont typeface="Wingdings" panose="05000000000000000000" pitchFamily="2" charset="2"/>
              <a:buChar char="Ø"/>
            </a:pPr>
            <a:r>
              <a:rPr lang="th-TH" sz="2000" b="1" dirty="0">
                <a:solidFill>
                  <a:schemeClr val="bg2">
                    <a:lumMod val="25000"/>
                  </a:schemeClr>
                </a:solidFill>
                <a:latin typeface="Cordia New" panose="020B0304020202020204" pitchFamily="34" charset="-34"/>
                <a:cs typeface="Cordia New" panose="020B0304020202020204" pitchFamily="34" charset="-34"/>
              </a:rPr>
              <a:t>พยายามอ้างเอกสารที่ทันสมัย (</a:t>
            </a:r>
            <a:r>
              <a:rPr lang="en-US" sz="2000" b="1" dirty="0">
                <a:solidFill>
                  <a:schemeClr val="bg2">
                    <a:lumMod val="25000"/>
                  </a:schemeClr>
                </a:solidFill>
                <a:latin typeface="Cordia New" panose="020B0304020202020204" pitchFamily="34" charset="-34"/>
                <a:cs typeface="Cordia New" panose="020B0304020202020204" pitchFamily="34" charset="-34"/>
              </a:rPr>
              <a:t>5 </a:t>
            </a:r>
            <a:r>
              <a:rPr lang="th-TH" sz="2000" b="1" dirty="0">
                <a:solidFill>
                  <a:schemeClr val="bg2">
                    <a:lumMod val="25000"/>
                  </a:schemeClr>
                </a:solidFill>
                <a:latin typeface="Cordia New" panose="020B0304020202020204" pitchFamily="34" charset="-34"/>
                <a:cs typeface="Cordia New" panose="020B0304020202020204" pitchFamily="34" charset="-34"/>
              </a:rPr>
              <a:t>ปีย้อนหลัง) อย่างน้อยประมาณ </a:t>
            </a:r>
            <a:r>
              <a:rPr lang="en-US" sz="2000" b="1" dirty="0">
                <a:solidFill>
                  <a:schemeClr val="bg2">
                    <a:lumMod val="25000"/>
                  </a:schemeClr>
                </a:solidFill>
                <a:latin typeface="Cordia New" panose="020B0304020202020204" pitchFamily="34" charset="-34"/>
                <a:cs typeface="Cordia New" panose="020B0304020202020204" pitchFamily="34" charset="-34"/>
              </a:rPr>
              <a:t>1 </a:t>
            </a:r>
            <a:r>
              <a:rPr lang="th-TH" sz="2000" b="1" dirty="0">
                <a:solidFill>
                  <a:schemeClr val="bg2">
                    <a:lumMod val="25000"/>
                  </a:schemeClr>
                </a:solidFill>
                <a:latin typeface="Cordia New" panose="020B0304020202020204" pitchFamily="34" charset="-34"/>
                <a:cs typeface="Cordia New" panose="020B0304020202020204" pitchFamily="34" charset="-34"/>
              </a:rPr>
              <a:t>ใน </a:t>
            </a:r>
            <a:r>
              <a:rPr lang="en-US" sz="2000" b="1" dirty="0">
                <a:solidFill>
                  <a:schemeClr val="bg2">
                    <a:lumMod val="25000"/>
                  </a:schemeClr>
                </a:solidFill>
                <a:latin typeface="Cordia New" panose="020B0304020202020204" pitchFamily="34" charset="-34"/>
                <a:cs typeface="Cordia New" panose="020B0304020202020204" pitchFamily="34" charset="-34"/>
              </a:rPr>
              <a:t>3</a:t>
            </a:r>
          </a:p>
          <a:p>
            <a:pPr marL="342900" indent="-342900">
              <a:buClr>
                <a:schemeClr val="tx2">
                  <a:lumMod val="75000"/>
                </a:schemeClr>
              </a:buClr>
              <a:buFont typeface="Wingdings" panose="05000000000000000000" pitchFamily="2" charset="2"/>
              <a:buChar char="Ø"/>
            </a:pPr>
            <a:r>
              <a:rPr lang="th-TH" sz="2000" b="1" dirty="0">
                <a:solidFill>
                  <a:schemeClr val="bg2">
                    <a:lumMod val="25000"/>
                  </a:schemeClr>
                </a:solidFill>
                <a:latin typeface="Cordia New" panose="020B0304020202020204" pitchFamily="34" charset="-34"/>
                <a:cs typeface="Cordia New" panose="020B0304020202020204" pitchFamily="34" charset="-34"/>
              </a:rPr>
              <a:t>รายการเอกสารครบและไม่เกินไปกว่าที่อ้างไว้ในเนื้อเรื่อง</a:t>
            </a:r>
            <a:endParaRPr lang="en-US" sz="2000" b="1" dirty="0">
              <a:solidFill>
                <a:schemeClr val="bg2">
                  <a:lumMod val="25000"/>
                </a:schemeClr>
              </a:solidFill>
              <a:latin typeface="Cordia New" panose="020B0304020202020204" pitchFamily="34" charset="-34"/>
              <a:cs typeface="Cordia New" panose="020B0304020202020204" pitchFamily="34" charset="-34"/>
            </a:endParaRPr>
          </a:p>
        </p:txBody>
      </p:sp>
      <p:sp>
        <p:nvSpPr>
          <p:cNvPr id="14" name="ตัวยึดหมายเลขภาพนิ่ง 13"/>
          <p:cNvSpPr>
            <a:spLocks noGrp="1"/>
          </p:cNvSpPr>
          <p:nvPr>
            <p:ph type="sldNum" idx="12"/>
          </p:nvPr>
        </p:nvSpPr>
        <p:spPr/>
        <p:txBody>
          <a:bodyPr/>
          <a:lstStyle/>
          <a:p>
            <a:pPr>
              <a:defRPr/>
            </a:pPr>
            <a:fld id="{5B8B9B19-1D61-4FFA-AB48-6D7BD1BC1E2C}" type="slidenum">
              <a:rPr lang="th-TH" smtClean="0"/>
              <a:pPr>
                <a:defRPr/>
              </a:pPr>
              <a:t>65</a:t>
            </a:fld>
            <a:endParaRPr lang="th-TH"/>
          </a:p>
        </p:txBody>
      </p:sp>
      <p:grpSp>
        <p:nvGrpSpPr>
          <p:cNvPr id="15" name="Group 14">
            <a:extLst>
              <a:ext uri="{FF2B5EF4-FFF2-40B4-BE49-F238E27FC236}">
                <a16:creationId xmlns:a16="http://schemas.microsoft.com/office/drawing/2014/main" id="{6EEE7702-BEBF-4725-A45F-ED202AE3CCDE}"/>
              </a:ext>
            </a:extLst>
          </p:cNvPr>
          <p:cNvGrpSpPr/>
          <p:nvPr/>
        </p:nvGrpSpPr>
        <p:grpSpPr>
          <a:xfrm>
            <a:off x="0" y="180398"/>
            <a:ext cx="6801473" cy="443630"/>
            <a:chOff x="366271" y="188584"/>
            <a:chExt cx="9068630" cy="591506"/>
          </a:xfrm>
        </p:grpSpPr>
        <p:cxnSp>
          <p:nvCxnSpPr>
            <p:cNvPr id="16" name="ตัวเชื่อมต่อตรง 7">
              <a:extLst>
                <a:ext uri="{FF2B5EF4-FFF2-40B4-BE49-F238E27FC236}">
                  <a16:creationId xmlns:a16="http://schemas.microsoft.com/office/drawing/2014/main" id="{EF378F46-3BFC-473A-B1C7-35C8A4619568}"/>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713C87C3-4268-4CDE-8052-8699E8C55B37}"/>
                </a:ext>
              </a:extLst>
            </p:cNvPr>
            <p:cNvGrpSpPr/>
            <p:nvPr/>
          </p:nvGrpSpPr>
          <p:grpSpPr>
            <a:xfrm>
              <a:off x="366271" y="188584"/>
              <a:ext cx="9068630" cy="591506"/>
              <a:chOff x="366271" y="188584"/>
              <a:chExt cx="9068630" cy="591506"/>
            </a:xfrm>
          </p:grpSpPr>
          <p:sp>
            <p:nvSpPr>
              <p:cNvPr id="18" name="TextBox 17">
                <a:extLst>
                  <a:ext uri="{FF2B5EF4-FFF2-40B4-BE49-F238E27FC236}">
                    <a16:creationId xmlns:a16="http://schemas.microsoft.com/office/drawing/2014/main" id="{A5657783-EB1A-41B9-ABF8-C44F798AA637}"/>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19" name="ตัวเชื่อมต่อตรง 8">
                <a:extLst>
                  <a:ext uri="{FF2B5EF4-FFF2-40B4-BE49-F238E27FC236}">
                    <a16:creationId xmlns:a16="http://schemas.microsoft.com/office/drawing/2014/main" id="{78BC2649-CBBA-4CB3-A207-77A63F187F66}"/>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0F4EC2E6-7F3F-4709-AF39-3ED3D8EA23DD}"/>
                  </a:ext>
                </a:extLst>
              </p:cNvPr>
              <p:cNvGrpSpPr/>
              <p:nvPr/>
            </p:nvGrpSpPr>
            <p:grpSpPr>
              <a:xfrm>
                <a:off x="8791959" y="188584"/>
                <a:ext cx="642942" cy="591506"/>
                <a:chOff x="8723795" y="1304447"/>
                <a:chExt cx="642942" cy="591506"/>
              </a:xfrm>
            </p:grpSpPr>
            <p:pic>
              <p:nvPicPr>
                <p:cNvPr id="21" name="ตัวยึดเนื้อหา 3" descr="logo.jpg">
                  <a:extLst>
                    <a:ext uri="{FF2B5EF4-FFF2-40B4-BE49-F238E27FC236}">
                      <a16:creationId xmlns:a16="http://schemas.microsoft.com/office/drawing/2014/main" id="{820E8025-732E-41D3-9855-C23F9CB13AC5}"/>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22" name="Oval 21">
                  <a:extLst>
                    <a:ext uri="{FF2B5EF4-FFF2-40B4-BE49-F238E27FC236}">
                      <a16:creationId xmlns:a16="http://schemas.microsoft.com/office/drawing/2014/main" id="{2B19C2C5-E113-4658-A8B0-1B9DE7075EBE}"/>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536778" y="1307404"/>
            <a:ext cx="5511300" cy="857400"/>
          </a:xfrm>
        </p:spPr>
        <p:txBody>
          <a:bodyPr/>
          <a:lstStyle/>
          <a:p>
            <a:r>
              <a:rPr lang="th-TH" sz="5400" dirty="0">
                <a:solidFill>
                  <a:schemeClr val="accent4">
                    <a:lumMod val="50000"/>
                  </a:schemeClr>
                </a:solidFill>
                <a:latin typeface="Cordia New" panose="020B0304020202020204" pitchFamily="34" charset="-34"/>
                <a:cs typeface="Cordia New" panose="020B0304020202020204" pitchFamily="34" charset="-34"/>
              </a:rPr>
              <a:t>คำสำคัญ</a:t>
            </a:r>
          </a:p>
        </p:txBody>
      </p:sp>
      <p:sp>
        <p:nvSpPr>
          <p:cNvPr id="13" name="ตัวยึดหมายเลขภาพนิ่ง 12"/>
          <p:cNvSpPr>
            <a:spLocks noGrp="1"/>
          </p:cNvSpPr>
          <p:nvPr>
            <p:ph type="sldNum" idx="12"/>
          </p:nvPr>
        </p:nvSpPr>
        <p:spPr/>
        <p:txBody>
          <a:bodyPr/>
          <a:lstStyle/>
          <a:p>
            <a:pPr>
              <a:defRPr/>
            </a:pPr>
            <a:fld id="{5B8B9B19-1D61-4FFA-AB48-6D7BD1BC1E2C}" type="slidenum">
              <a:rPr lang="th-TH" smtClean="0"/>
              <a:pPr>
                <a:defRPr/>
              </a:pPr>
              <a:t>66</a:t>
            </a:fld>
            <a:endParaRPr lang="th-TH"/>
          </a:p>
        </p:txBody>
      </p:sp>
      <p:sp>
        <p:nvSpPr>
          <p:cNvPr id="4" name="ตัวยึดเนื้อหา 2"/>
          <p:cNvSpPr txBox="1">
            <a:spLocks/>
          </p:cNvSpPr>
          <p:nvPr/>
        </p:nvSpPr>
        <p:spPr>
          <a:xfrm>
            <a:off x="704924" y="3163827"/>
            <a:ext cx="6172200" cy="1821669"/>
          </a:xfrm>
          <a:prstGeom prst="rect">
            <a:avLst/>
          </a:prstGeom>
        </p:spPr>
        <p:txBody>
          <a:bodyPr vert="horz">
            <a:normAutofit/>
          </a:bodyPr>
          <a:lstStyle/>
          <a:p>
            <a:pPr marL="342900" indent="-342900">
              <a:buFont typeface="Wingdings" panose="05000000000000000000" pitchFamily="2" charset="2"/>
              <a:buChar char="Ø"/>
            </a:pPr>
            <a:r>
              <a:rPr lang="th-TH" sz="2100" b="1" dirty="0">
                <a:solidFill>
                  <a:schemeClr val="accent1">
                    <a:lumMod val="50000"/>
                  </a:schemeClr>
                </a:solidFill>
                <a:latin typeface="Cordia New" panose="020B0304020202020204" pitchFamily="34" charset="-34"/>
                <a:cs typeface="Cordia New" panose="020B0304020202020204" pitchFamily="34" charset="-34"/>
              </a:rPr>
              <a:t>สมมุติตัวเองเป็นผู้อ่าน เมื่อนึกถึงรายงานเรื่องนี้ จะนึกถึงคำใด</a:t>
            </a:r>
            <a:r>
              <a:rPr lang="en-US" sz="2100" b="1" dirty="0">
                <a:solidFill>
                  <a:schemeClr val="accent1">
                    <a:lumMod val="50000"/>
                  </a:schemeClr>
                </a:solidFill>
                <a:latin typeface="Cordia New" panose="020B0304020202020204" pitchFamily="34" charset="-34"/>
                <a:cs typeface="Cordia New" panose="020B0304020202020204" pitchFamily="34" charset="-34"/>
              </a:rPr>
              <a:t>;</a:t>
            </a:r>
          </a:p>
          <a:p>
            <a:pPr marL="342900" indent="-342900">
              <a:buFont typeface="Wingdings" panose="05000000000000000000" pitchFamily="2" charset="2"/>
              <a:buChar char="Ø"/>
            </a:pPr>
            <a:r>
              <a:rPr lang="th-TH" sz="2100" b="1" dirty="0">
                <a:solidFill>
                  <a:schemeClr val="accent1">
                    <a:lumMod val="50000"/>
                  </a:schemeClr>
                </a:solidFill>
                <a:latin typeface="Cordia New" panose="020B0304020202020204" pitchFamily="34" charset="-34"/>
                <a:cs typeface="Cordia New" panose="020B0304020202020204" pitchFamily="34" charset="-34"/>
              </a:rPr>
              <a:t>ใช้คำผสม </a:t>
            </a:r>
            <a:r>
              <a:rPr lang="en-US" sz="2100" b="1" dirty="0">
                <a:solidFill>
                  <a:schemeClr val="accent1">
                    <a:lumMod val="50000"/>
                  </a:schemeClr>
                </a:solidFill>
                <a:latin typeface="Cordia New" panose="020B0304020202020204" pitchFamily="34" charset="-34"/>
                <a:cs typeface="Cordia New" panose="020B0304020202020204" pitchFamily="34" charset="-34"/>
              </a:rPr>
              <a:t>2-4 </a:t>
            </a:r>
            <a:r>
              <a:rPr lang="th-TH" sz="2100" b="1" dirty="0">
                <a:solidFill>
                  <a:schemeClr val="accent1">
                    <a:lumMod val="50000"/>
                  </a:schemeClr>
                </a:solidFill>
                <a:latin typeface="Cordia New" panose="020B0304020202020204" pitchFamily="34" charset="-34"/>
                <a:cs typeface="Cordia New" panose="020B0304020202020204" pitchFamily="34" charset="-34"/>
              </a:rPr>
              <a:t>คำจะดีกว่าคำเดี่ยวๆ</a:t>
            </a:r>
            <a:r>
              <a:rPr lang="en-US" sz="2100" b="1" dirty="0">
                <a:solidFill>
                  <a:schemeClr val="accent1">
                    <a:lumMod val="50000"/>
                  </a:schemeClr>
                </a:solidFill>
                <a:latin typeface="Cordia New" panose="020B0304020202020204" pitchFamily="34" charset="-34"/>
                <a:cs typeface="Cordia New" panose="020B0304020202020204" pitchFamily="34" charset="-34"/>
              </a:rPr>
              <a:t>;</a:t>
            </a:r>
          </a:p>
          <a:p>
            <a:pPr marL="342900" indent="-342900">
              <a:buFont typeface="Wingdings" panose="05000000000000000000" pitchFamily="2" charset="2"/>
              <a:buChar char="Ø"/>
            </a:pPr>
            <a:r>
              <a:rPr lang="th-TH" sz="2100" b="1" dirty="0">
                <a:solidFill>
                  <a:schemeClr val="accent1">
                    <a:lumMod val="50000"/>
                  </a:schemeClr>
                </a:solidFill>
                <a:latin typeface="Cordia New" panose="020B0304020202020204" pitchFamily="34" charset="-34"/>
                <a:cs typeface="Cordia New" panose="020B0304020202020204" pitchFamily="34" charset="-34"/>
              </a:rPr>
              <a:t>พยายามหาคำที่ใกล้เคียงกับชื่อเรื่องให้มากที่สุด</a:t>
            </a:r>
            <a:r>
              <a:rPr lang="en-US" sz="2100" b="1" dirty="0">
                <a:solidFill>
                  <a:schemeClr val="accent1">
                    <a:lumMod val="50000"/>
                  </a:schemeClr>
                </a:solidFill>
                <a:latin typeface="Cordia New" panose="020B0304020202020204" pitchFamily="34" charset="-34"/>
                <a:cs typeface="Cordia New" panose="020B0304020202020204" pitchFamily="34" charset="-34"/>
              </a:rPr>
              <a:t>. </a:t>
            </a:r>
          </a:p>
          <a:p>
            <a:pPr marL="342900" indent="-342900">
              <a:buFont typeface="Wingdings" panose="05000000000000000000" pitchFamily="2" charset="2"/>
              <a:buChar char="Ø"/>
            </a:pPr>
            <a:r>
              <a:rPr lang="th-TH" sz="2100" b="1" dirty="0">
                <a:solidFill>
                  <a:schemeClr val="accent1">
                    <a:lumMod val="50000"/>
                  </a:schemeClr>
                </a:solidFill>
                <a:latin typeface="Cordia New" panose="020B0304020202020204" pitchFamily="34" charset="-34"/>
                <a:cs typeface="Cordia New" panose="020B0304020202020204" pitchFamily="34" charset="-34"/>
              </a:rPr>
              <a:t>ลองนึกถึงคำใกล้เคียง</a:t>
            </a:r>
            <a:endParaRPr lang="en-US" sz="2100" b="1" dirty="0">
              <a:solidFill>
                <a:schemeClr val="accent1">
                  <a:lumMod val="50000"/>
                </a:schemeClr>
              </a:solidFill>
              <a:latin typeface="Cordia New" panose="020B0304020202020204" pitchFamily="34" charset="-34"/>
              <a:cs typeface="Cordia New" panose="020B0304020202020204" pitchFamily="34" charset="-34"/>
            </a:endParaRPr>
          </a:p>
        </p:txBody>
      </p:sp>
      <p:sp>
        <p:nvSpPr>
          <p:cNvPr id="6" name="ตัวยึดเนื้อหา 2"/>
          <p:cNvSpPr txBox="1">
            <a:spLocks/>
          </p:cNvSpPr>
          <p:nvPr/>
        </p:nvSpPr>
        <p:spPr>
          <a:xfrm>
            <a:off x="597345" y="2349935"/>
            <a:ext cx="6387357" cy="443630"/>
          </a:xfrm>
          <a:prstGeom prst="rect">
            <a:avLst/>
          </a:prstGeom>
          <a:ln>
            <a:solidFill>
              <a:schemeClr val="accent1"/>
            </a:solidFill>
          </a:ln>
        </p:spPr>
        <p:txBody>
          <a:bodyPr vert="horz">
            <a:noAutofit/>
          </a:bodyPr>
          <a:lstStyle/>
          <a:p>
            <a:pPr marL="1028700" indent="-1028700">
              <a:spcBef>
                <a:spcPct val="20000"/>
              </a:spcBef>
              <a:buClr>
                <a:schemeClr val="accent3"/>
              </a:buClr>
              <a:buSzPct val="95000"/>
            </a:pPr>
            <a:r>
              <a:rPr lang="th-TH" sz="2100" b="1" dirty="0">
                <a:solidFill>
                  <a:schemeClr val="accent6">
                    <a:lumMod val="75000"/>
                  </a:schemeClr>
                </a:solidFill>
                <a:latin typeface="Cordia New" panose="020B0304020202020204" pitchFamily="34" charset="-34"/>
                <a:cs typeface="Cordia New" panose="020B0304020202020204" pitchFamily="34" charset="-34"/>
              </a:rPr>
              <a:t>ความหมาย</a:t>
            </a:r>
            <a:r>
              <a:rPr lang="en-US" sz="2100" b="1" dirty="0">
                <a:solidFill>
                  <a:schemeClr val="accent6">
                    <a:lumMod val="75000"/>
                  </a:schemeClr>
                </a:solidFill>
                <a:latin typeface="Cordia New" panose="020B0304020202020204" pitchFamily="34" charset="-34"/>
                <a:cs typeface="Cordia New" panose="020B0304020202020204" pitchFamily="34" charset="-34"/>
              </a:rPr>
              <a:t>: </a:t>
            </a:r>
            <a:r>
              <a:rPr lang="th-TH" sz="2100" b="1" dirty="0">
                <a:solidFill>
                  <a:schemeClr val="accent6">
                    <a:lumMod val="75000"/>
                  </a:schemeClr>
                </a:solidFill>
                <a:latin typeface="Cordia New" panose="020B0304020202020204" pitchFamily="34" charset="-34"/>
                <a:cs typeface="Cordia New" panose="020B0304020202020204" pitchFamily="34" charset="-34"/>
              </a:rPr>
              <a:t>คำที่แสดงกลิ่นอายของเรื่องที่ศึกษา ทำให้ผู้สนใจสามารถสืบค้นได้</a:t>
            </a:r>
          </a:p>
        </p:txBody>
      </p:sp>
      <p:grpSp>
        <p:nvGrpSpPr>
          <p:cNvPr id="14" name="Group 13">
            <a:extLst>
              <a:ext uri="{FF2B5EF4-FFF2-40B4-BE49-F238E27FC236}">
                <a16:creationId xmlns:a16="http://schemas.microsoft.com/office/drawing/2014/main" id="{7DC58E57-79BD-4541-9D1E-F162FF6E2143}"/>
              </a:ext>
            </a:extLst>
          </p:cNvPr>
          <p:cNvGrpSpPr/>
          <p:nvPr/>
        </p:nvGrpSpPr>
        <p:grpSpPr>
          <a:xfrm>
            <a:off x="107504" y="179839"/>
            <a:ext cx="6801473" cy="443630"/>
            <a:chOff x="366271" y="188584"/>
            <a:chExt cx="9068630" cy="591506"/>
          </a:xfrm>
        </p:grpSpPr>
        <p:cxnSp>
          <p:nvCxnSpPr>
            <p:cNvPr id="15" name="ตัวเชื่อมต่อตรง 7">
              <a:extLst>
                <a:ext uri="{FF2B5EF4-FFF2-40B4-BE49-F238E27FC236}">
                  <a16:creationId xmlns:a16="http://schemas.microsoft.com/office/drawing/2014/main" id="{EE7CE16D-2633-4C79-B582-7DD6952A3CB8}"/>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20C97F8-1EBF-4CD9-8CFE-61E6540BB1AF}"/>
                </a:ext>
              </a:extLst>
            </p:cNvPr>
            <p:cNvGrpSpPr/>
            <p:nvPr/>
          </p:nvGrpSpPr>
          <p:grpSpPr>
            <a:xfrm>
              <a:off x="366271" y="188584"/>
              <a:ext cx="9068630" cy="591506"/>
              <a:chOff x="366271" y="188584"/>
              <a:chExt cx="9068630" cy="591506"/>
            </a:xfrm>
          </p:grpSpPr>
          <p:sp>
            <p:nvSpPr>
              <p:cNvPr id="17" name="TextBox 16">
                <a:extLst>
                  <a:ext uri="{FF2B5EF4-FFF2-40B4-BE49-F238E27FC236}">
                    <a16:creationId xmlns:a16="http://schemas.microsoft.com/office/drawing/2014/main" id="{9A0446B1-88FE-47D1-B03E-9E6DF39D6C6F}"/>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18" name="ตัวเชื่อมต่อตรง 8">
                <a:extLst>
                  <a:ext uri="{FF2B5EF4-FFF2-40B4-BE49-F238E27FC236}">
                    <a16:creationId xmlns:a16="http://schemas.microsoft.com/office/drawing/2014/main" id="{648B09BA-5825-4D28-81B7-6F65DA196507}"/>
                  </a:ext>
                </a:extLst>
              </p:cNvPr>
              <p:cNvCxnSpPr/>
              <p:nvPr/>
            </p:nvCxnSpPr>
            <p:spPr>
              <a:xfrm>
                <a:off x="433714"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5DEFBA1B-93C3-4B10-A299-83C31FCA8642}"/>
                  </a:ext>
                </a:extLst>
              </p:cNvPr>
              <p:cNvGrpSpPr/>
              <p:nvPr/>
            </p:nvGrpSpPr>
            <p:grpSpPr>
              <a:xfrm>
                <a:off x="8791959" y="188584"/>
                <a:ext cx="642942" cy="591506"/>
                <a:chOff x="8723795" y="1304447"/>
                <a:chExt cx="642942" cy="591506"/>
              </a:xfrm>
            </p:grpSpPr>
            <p:pic>
              <p:nvPicPr>
                <p:cNvPr id="20" name="ตัวยึดเนื้อหา 3" descr="logo.jpg">
                  <a:extLst>
                    <a:ext uri="{FF2B5EF4-FFF2-40B4-BE49-F238E27FC236}">
                      <a16:creationId xmlns:a16="http://schemas.microsoft.com/office/drawing/2014/main" id="{245C5B0C-D7C5-4E84-AB1C-3A1A66356933}"/>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21" name="Oval 20">
                  <a:extLst>
                    <a:ext uri="{FF2B5EF4-FFF2-40B4-BE49-F238E27FC236}">
                      <a16:creationId xmlns:a16="http://schemas.microsoft.com/office/drawing/2014/main" id="{D7BFBA99-7AF1-4080-992C-1A62C59D9300}"/>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p:cNvSpPr>
            <a:spLocks noGrp="1"/>
          </p:cNvSpPr>
          <p:nvPr>
            <p:ph type="title"/>
          </p:nvPr>
        </p:nvSpPr>
        <p:spPr/>
        <p:txBody>
          <a:bodyPr>
            <a:normAutofit fontScale="90000"/>
          </a:bodyPr>
          <a:lstStyle/>
          <a:p>
            <a:r>
              <a:rPr lang="th-TH" sz="5400" dirty="0">
                <a:solidFill>
                  <a:schemeClr val="accent4">
                    <a:lumMod val="50000"/>
                  </a:schemeClr>
                </a:solidFill>
                <a:latin typeface="Cordia New" panose="020B0304020202020204" pitchFamily="34" charset="-34"/>
                <a:cs typeface="Cordia New" panose="020B0304020202020204" pitchFamily="34" charset="-34"/>
              </a:rPr>
              <a:t>จดหมายนำ</a:t>
            </a:r>
            <a:r>
              <a:rPr lang="en-US" sz="3600" dirty="0">
                <a:solidFill>
                  <a:schemeClr val="accent4">
                    <a:lumMod val="50000"/>
                  </a:schemeClr>
                </a:solidFill>
                <a:latin typeface="Cordia New" panose="020B0304020202020204" pitchFamily="34" charset="-34"/>
                <a:cs typeface="Cordia New" panose="020B0304020202020204" pitchFamily="34" charset="-34"/>
              </a:rPr>
              <a:t>:</a:t>
            </a:r>
            <a:r>
              <a:rPr lang="th-TH" sz="3600" dirty="0">
                <a:solidFill>
                  <a:schemeClr val="accent4">
                    <a:lumMod val="50000"/>
                  </a:schemeClr>
                </a:solidFill>
                <a:latin typeface="Cordia New" panose="020B0304020202020204" pitchFamily="34" charset="-34"/>
                <a:cs typeface="Cordia New" panose="020B0304020202020204" pitchFamily="34" charset="-34"/>
              </a:rPr>
              <a:t> </a:t>
            </a:r>
            <a:r>
              <a:rPr lang="th-TH" sz="2000" b="1" i="1" dirty="0">
                <a:solidFill>
                  <a:schemeClr val="accent4">
                    <a:lumMod val="50000"/>
                  </a:schemeClr>
                </a:solidFill>
                <a:latin typeface="Cordia New" panose="020B0304020202020204" pitchFamily="34" charset="-34"/>
                <a:cs typeface="Cordia New" panose="020B0304020202020204" pitchFamily="34" charset="-34"/>
              </a:rPr>
              <a:t>ระบุสิ่งเหล่านี้</a:t>
            </a:r>
          </a:p>
        </p:txBody>
      </p:sp>
      <p:sp>
        <p:nvSpPr>
          <p:cNvPr id="5" name="ตัวยึดเนื้อหา 4"/>
          <p:cNvSpPr>
            <a:spLocks noGrp="1"/>
          </p:cNvSpPr>
          <p:nvPr>
            <p:ph type="body" idx="1"/>
          </p:nvPr>
        </p:nvSpPr>
        <p:spPr/>
        <p:txBody>
          <a:bodyPr>
            <a:normAutofit/>
          </a:bodyPr>
          <a:lstStyle/>
          <a:p>
            <a:pPr marL="285750" indent="-285750">
              <a:buClr>
                <a:schemeClr val="tx2">
                  <a:lumMod val="75000"/>
                </a:schemeClr>
              </a:buClr>
              <a:buFont typeface="Wingdings" panose="05000000000000000000" pitchFamily="2" charset="2"/>
              <a:buChar char="Ø"/>
            </a:pPr>
            <a:r>
              <a:rPr lang="th-TH" b="1" dirty="0">
                <a:solidFill>
                  <a:schemeClr val="accent4">
                    <a:lumMod val="50000"/>
                  </a:schemeClr>
                </a:solidFill>
                <a:latin typeface="Cordia New" panose="020B0304020202020204" pitchFamily="34" charset="-34"/>
                <a:cs typeface="Cordia New" panose="020B0304020202020204" pitchFamily="34" charset="-34"/>
              </a:rPr>
              <a:t>ชื่อเรื่อง</a:t>
            </a:r>
          </a:p>
          <a:p>
            <a:pPr marL="285750" indent="-285750">
              <a:buClr>
                <a:schemeClr val="tx2">
                  <a:lumMod val="75000"/>
                </a:schemeClr>
              </a:buClr>
              <a:buFont typeface="Wingdings" panose="05000000000000000000" pitchFamily="2" charset="2"/>
              <a:buChar char="Ø"/>
            </a:pPr>
            <a:r>
              <a:rPr lang="th-TH" b="1" dirty="0">
                <a:solidFill>
                  <a:schemeClr val="accent4">
                    <a:lumMod val="50000"/>
                  </a:schemeClr>
                </a:solidFill>
                <a:latin typeface="Cordia New" panose="020B0304020202020204" pitchFamily="34" charset="-34"/>
                <a:cs typeface="Cordia New" panose="020B0304020202020204" pitchFamily="34" charset="-34"/>
              </a:rPr>
              <a:t>ชื่อผู้แต่งทั้งหมด</a:t>
            </a:r>
          </a:p>
          <a:p>
            <a:pPr marL="285750" indent="-285750">
              <a:buClr>
                <a:schemeClr val="tx2">
                  <a:lumMod val="75000"/>
                </a:schemeClr>
              </a:buClr>
              <a:buFont typeface="Wingdings" panose="05000000000000000000" pitchFamily="2" charset="2"/>
              <a:buChar char="Ø"/>
            </a:pPr>
            <a:r>
              <a:rPr lang="th-TH" b="1" dirty="0">
                <a:solidFill>
                  <a:schemeClr val="accent4">
                    <a:lumMod val="50000"/>
                  </a:schemeClr>
                </a:solidFill>
                <a:latin typeface="Cordia New" panose="020B0304020202020204" pitchFamily="34" charset="-34"/>
                <a:cs typeface="Cordia New" panose="020B0304020202020204" pitchFamily="34" charset="-34"/>
              </a:rPr>
              <a:t>ต้นฉบับเรื่องนี้ ไม่ได้ส่งไปรับการพิจารณาจากวารสารอื่นในเวลาเดียวกันนี้</a:t>
            </a:r>
          </a:p>
          <a:p>
            <a:pPr marL="285750" indent="-285750">
              <a:buClr>
                <a:schemeClr val="tx2">
                  <a:lumMod val="75000"/>
                </a:schemeClr>
              </a:buClr>
              <a:buFont typeface="Wingdings" panose="05000000000000000000" pitchFamily="2" charset="2"/>
              <a:buChar char="Ø"/>
            </a:pPr>
            <a:r>
              <a:rPr lang="th-TH" b="1" dirty="0">
                <a:solidFill>
                  <a:schemeClr val="accent4">
                    <a:lumMod val="50000"/>
                  </a:schemeClr>
                </a:solidFill>
                <a:latin typeface="Cordia New" panose="020B0304020202020204" pitchFamily="34" charset="-34"/>
                <a:cs typeface="Cordia New" panose="020B0304020202020204" pitchFamily="34" charset="-34"/>
              </a:rPr>
              <a:t>เน้นการค้นพบของเรา และ</a:t>
            </a:r>
            <a:r>
              <a:rPr lang="en-US" b="1" dirty="0">
                <a:solidFill>
                  <a:schemeClr val="accent4">
                    <a:lumMod val="50000"/>
                  </a:schemeClr>
                </a:solidFill>
                <a:latin typeface="Cordia New" panose="020B0304020202020204" pitchFamily="34" charset="-34"/>
                <a:cs typeface="Cordia New" panose="020B0304020202020204" pitchFamily="34" charset="-34"/>
              </a:rPr>
              <a:t>/</a:t>
            </a:r>
            <a:r>
              <a:rPr lang="th-TH" b="1" dirty="0">
                <a:solidFill>
                  <a:schemeClr val="accent4">
                    <a:lumMod val="50000"/>
                  </a:schemeClr>
                </a:solidFill>
                <a:latin typeface="Cordia New" panose="020B0304020202020204" pitchFamily="34" charset="-34"/>
                <a:cs typeface="Cordia New" panose="020B0304020202020204" pitchFamily="34" charset="-34"/>
              </a:rPr>
              <a:t>หรือจุดเด่นของต้นฉบับ</a:t>
            </a:r>
          </a:p>
          <a:p>
            <a:endParaRPr lang="th-TH" dirty="0"/>
          </a:p>
        </p:txBody>
      </p:sp>
      <p:sp>
        <p:nvSpPr>
          <p:cNvPr id="12" name="ตัวยึดหมายเลขภาพนิ่ง 11"/>
          <p:cNvSpPr>
            <a:spLocks noGrp="1"/>
          </p:cNvSpPr>
          <p:nvPr>
            <p:ph type="sldNum" idx="12"/>
          </p:nvPr>
        </p:nvSpPr>
        <p:spPr/>
        <p:txBody>
          <a:bodyPr/>
          <a:lstStyle/>
          <a:p>
            <a:pPr>
              <a:defRPr/>
            </a:pPr>
            <a:fld id="{5B8B9B19-1D61-4FFA-AB48-6D7BD1BC1E2C}" type="slidenum">
              <a:rPr lang="th-TH" smtClean="0"/>
              <a:pPr>
                <a:defRPr/>
              </a:pPr>
              <a:t>67</a:t>
            </a:fld>
            <a:endParaRPr lang="th-TH"/>
          </a:p>
        </p:txBody>
      </p:sp>
      <p:grpSp>
        <p:nvGrpSpPr>
          <p:cNvPr id="13" name="Group 12">
            <a:extLst>
              <a:ext uri="{FF2B5EF4-FFF2-40B4-BE49-F238E27FC236}">
                <a16:creationId xmlns:a16="http://schemas.microsoft.com/office/drawing/2014/main" id="{507A5C9E-B461-4288-8AF3-D21BFAABF118}"/>
              </a:ext>
            </a:extLst>
          </p:cNvPr>
          <p:cNvGrpSpPr/>
          <p:nvPr/>
        </p:nvGrpSpPr>
        <p:grpSpPr>
          <a:xfrm>
            <a:off x="35496" y="195486"/>
            <a:ext cx="6801473" cy="443630"/>
            <a:chOff x="366271" y="188584"/>
            <a:chExt cx="9068630" cy="591506"/>
          </a:xfrm>
        </p:grpSpPr>
        <p:cxnSp>
          <p:nvCxnSpPr>
            <p:cNvPr id="14" name="ตัวเชื่อมต่อตรง 7">
              <a:extLst>
                <a:ext uri="{FF2B5EF4-FFF2-40B4-BE49-F238E27FC236}">
                  <a16:creationId xmlns:a16="http://schemas.microsoft.com/office/drawing/2014/main" id="{72849087-E238-4A69-A2BF-EF5E9CD8025F}"/>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63DD4D48-8F8D-4489-BAB0-A1A3EF6F803E}"/>
                </a:ext>
              </a:extLst>
            </p:cNvPr>
            <p:cNvGrpSpPr/>
            <p:nvPr/>
          </p:nvGrpSpPr>
          <p:grpSpPr>
            <a:xfrm>
              <a:off x="366271" y="188584"/>
              <a:ext cx="9068630" cy="591506"/>
              <a:chOff x="366271" y="188584"/>
              <a:chExt cx="9068630" cy="591506"/>
            </a:xfrm>
          </p:grpSpPr>
          <p:sp>
            <p:nvSpPr>
              <p:cNvPr id="16" name="TextBox 15">
                <a:extLst>
                  <a:ext uri="{FF2B5EF4-FFF2-40B4-BE49-F238E27FC236}">
                    <a16:creationId xmlns:a16="http://schemas.microsoft.com/office/drawing/2014/main" id="{DA03962C-CA1E-4D49-B2AE-5D8F8FB8F53A}"/>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17" name="ตัวเชื่อมต่อตรง 8">
                <a:extLst>
                  <a:ext uri="{FF2B5EF4-FFF2-40B4-BE49-F238E27FC236}">
                    <a16:creationId xmlns:a16="http://schemas.microsoft.com/office/drawing/2014/main" id="{2A6BED06-B39B-4526-85B9-4BD73B655E6A}"/>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498387C9-76D7-4407-8903-ABAD243BF1BE}"/>
                  </a:ext>
                </a:extLst>
              </p:cNvPr>
              <p:cNvGrpSpPr/>
              <p:nvPr/>
            </p:nvGrpSpPr>
            <p:grpSpPr>
              <a:xfrm>
                <a:off x="8791959" y="188584"/>
                <a:ext cx="642942" cy="591506"/>
                <a:chOff x="8723795" y="1304447"/>
                <a:chExt cx="642942" cy="591506"/>
              </a:xfrm>
            </p:grpSpPr>
            <p:pic>
              <p:nvPicPr>
                <p:cNvPr id="19" name="ตัวยึดเนื้อหา 3" descr="logo.jpg">
                  <a:extLst>
                    <a:ext uri="{FF2B5EF4-FFF2-40B4-BE49-F238E27FC236}">
                      <a16:creationId xmlns:a16="http://schemas.microsoft.com/office/drawing/2014/main" id="{800678E5-13AC-4C69-B69B-9F90AF0F3BB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20" name="Oval 19">
                  <a:extLst>
                    <a:ext uri="{FF2B5EF4-FFF2-40B4-BE49-F238E27FC236}">
                      <a16:creationId xmlns:a16="http://schemas.microsoft.com/office/drawing/2014/main" id="{8FEEE3A7-6335-45A4-836C-F0A56FFDA8DD}"/>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descr="Collision with solid fill">
            <a:extLst>
              <a:ext uri="{FF2B5EF4-FFF2-40B4-BE49-F238E27FC236}">
                <a16:creationId xmlns:a16="http://schemas.microsoft.com/office/drawing/2014/main" id="{0E378D21-AF29-4309-A9C7-A1D8676CE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9852" y="1599642"/>
            <a:ext cx="1764196" cy="1764196"/>
          </a:xfrm>
          <a:prstGeom prst="rect">
            <a:avLst/>
          </a:prstGeom>
        </p:spPr>
      </p:pic>
      <p:pic>
        <p:nvPicPr>
          <p:cNvPr id="10" name="Graphic 9" descr="Collision with solid fill">
            <a:extLst>
              <a:ext uri="{FF2B5EF4-FFF2-40B4-BE49-F238E27FC236}">
                <a16:creationId xmlns:a16="http://schemas.microsoft.com/office/drawing/2014/main" id="{F8B4A8D7-9598-4962-B17B-B5022070582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3608" y="3114952"/>
            <a:ext cx="1728192" cy="1728192"/>
          </a:xfrm>
          <a:prstGeom prst="rect">
            <a:avLst/>
          </a:prstGeom>
        </p:spPr>
      </p:pic>
      <p:pic>
        <p:nvPicPr>
          <p:cNvPr id="6" name="Graphic 5" descr="Collision with solid fill">
            <a:extLst>
              <a:ext uri="{FF2B5EF4-FFF2-40B4-BE49-F238E27FC236}">
                <a16:creationId xmlns:a16="http://schemas.microsoft.com/office/drawing/2014/main" id="{913C9FB9-BD82-41C4-B241-D56A57E4480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64778" y="555526"/>
            <a:ext cx="1296144" cy="1296144"/>
          </a:xfrm>
          <a:prstGeom prst="rect">
            <a:avLst/>
          </a:prstGeom>
        </p:spPr>
      </p:pic>
      <p:sp>
        <p:nvSpPr>
          <p:cNvPr id="2" name="Title 1">
            <a:extLst>
              <a:ext uri="{FF2B5EF4-FFF2-40B4-BE49-F238E27FC236}">
                <a16:creationId xmlns:a16="http://schemas.microsoft.com/office/drawing/2014/main" id="{FE8A204D-F5FF-4695-92AA-39426A2AF771}"/>
              </a:ext>
            </a:extLst>
          </p:cNvPr>
          <p:cNvSpPr>
            <a:spLocks noGrp="1"/>
          </p:cNvSpPr>
          <p:nvPr>
            <p:ph type="title"/>
          </p:nvPr>
        </p:nvSpPr>
        <p:spPr/>
        <p:txBody>
          <a:bodyPr/>
          <a:lstStyle/>
          <a:p>
            <a:r>
              <a:rPr lang="th-TH" sz="5400" dirty="0">
                <a:solidFill>
                  <a:srgbClr val="C00000"/>
                </a:solidFill>
                <a:latin typeface="Cordia New" panose="020B0304020202020204" pitchFamily="34" charset="-34"/>
                <a:cs typeface="Cordia New" panose="020B0304020202020204" pitchFamily="34" charset="-34"/>
              </a:rPr>
              <a:t>ข้อควรระวัง</a:t>
            </a:r>
            <a:endParaRPr lang="en-US" sz="5400" dirty="0">
              <a:solidFill>
                <a:srgbClr val="C00000"/>
              </a:solidFill>
              <a:latin typeface="Cordia New" panose="020B0304020202020204" pitchFamily="34" charset="-34"/>
              <a:cs typeface="Cordia New" panose="020B0304020202020204" pitchFamily="34" charset="-34"/>
            </a:endParaRPr>
          </a:p>
        </p:txBody>
      </p:sp>
      <p:sp>
        <p:nvSpPr>
          <p:cNvPr id="3" name="Text Placeholder 2">
            <a:extLst>
              <a:ext uri="{FF2B5EF4-FFF2-40B4-BE49-F238E27FC236}">
                <a16:creationId xmlns:a16="http://schemas.microsoft.com/office/drawing/2014/main" id="{A2CCCA6F-A30B-433B-BBDF-4430E3682D3E}"/>
              </a:ext>
            </a:extLst>
          </p:cNvPr>
          <p:cNvSpPr>
            <a:spLocks noGrp="1"/>
          </p:cNvSpPr>
          <p:nvPr>
            <p:ph type="body" idx="1"/>
          </p:nvPr>
        </p:nvSpPr>
        <p:spPr/>
        <p:txBody>
          <a:bodyPr/>
          <a:lstStyle/>
          <a:p>
            <a:pPr marL="285750" indent="-285750">
              <a:buFont typeface="Wingdings" panose="05000000000000000000" pitchFamily="2" charset="2"/>
              <a:buChar char="Ø"/>
            </a:pPr>
            <a:r>
              <a:rPr lang="th-TH" sz="2000" dirty="0">
                <a:solidFill>
                  <a:schemeClr val="accent6">
                    <a:lumMod val="75000"/>
                  </a:schemeClr>
                </a:solidFill>
                <a:latin typeface="Cordia New" panose="020B0304020202020204" pitchFamily="34" charset="-34"/>
                <a:cs typeface="Cordia New" panose="020B0304020202020204" pitchFamily="34" charset="-34"/>
              </a:rPr>
              <a:t>ภาษาและสำนวนถูกต้อง กระชับและชัดเจน</a:t>
            </a:r>
          </a:p>
          <a:p>
            <a:pPr marL="285750" indent="-285750">
              <a:buFont typeface="Wingdings" panose="05000000000000000000" pitchFamily="2" charset="2"/>
              <a:buChar char="Ø"/>
            </a:pPr>
            <a:r>
              <a:rPr lang="th-TH" sz="2000" dirty="0">
                <a:solidFill>
                  <a:schemeClr val="accent6">
                    <a:lumMod val="75000"/>
                  </a:schemeClr>
                </a:solidFill>
                <a:latin typeface="Cordia New" panose="020B0304020202020204" pitchFamily="34" charset="-34"/>
                <a:cs typeface="Cordia New" panose="020B0304020202020204" pitchFamily="34" charset="-34"/>
              </a:rPr>
              <a:t>ตรวจทานอย่างน้อย </a:t>
            </a:r>
            <a:r>
              <a:rPr lang="en-US" sz="2000" dirty="0">
                <a:solidFill>
                  <a:schemeClr val="accent6">
                    <a:lumMod val="75000"/>
                  </a:schemeClr>
                </a:solidFill>
                <a:latin typeface="Cordia New" panose="020B0304020202020204" pitchFamily="34" charset="-34"/>
                <a:cs typeface="Cordia New" panose="020B0304020202020204" pitchFamily="34" charset="-34"/>
              </a:rPr>
              <a:t>2 </a:t>
            </a:r>
            <a:r>
              <a:rPr lang="th-TH" sz="2000" dirty="0">
                <a:solidFill>
                  <a:schemeClr val="accent6">
                    <a:lumMod val="75000"/>
                  </a:schemeClr>
                </a:solidFill>
                <a:latin typeface="Cordia New" panose="020B0304020202020204" pitchFamily="34" charset="-34"/>
                <a:cs typeface="Cordia New" panose="020B0304020202020204" pitchFamily="34" charset="-34"/>
              </a:rPr>
              <a:t>ครั้ง ต้องไม่มีคำผิด</a:t>
            </a:r>
            <a:endParaRPr lang="en-US" sz="2000" dirty="0">
              <a:solidFill>
                <a:schemeClr val="accent6">
                  <a:lumMod val="75000"/>
                </a:schemeClr>
              </a:solidFill>
              <a:latin typeface="Cordia New" panose="020B0304020202020204" pitchFamily="34" charset="-34"/>
              <a:cs typeface="Cordia New" panose="020B0304020202020204" pitchFamily="34" charset="-34"/>
            </a:endParaRPr>
          </a:p>
        </p:txBody>
      </p:sp>
      <p:sp>
        <p:nvSpPr>
          <p:cNvPr id="4" name="Slide Number Placeholder 3">
            <a:extLst>
              <a:ext uri="{FF2B5EF4-FFF2-40B4-BE49-F238E27FC236}">
                <a16:creationId xmlns:a16="http://schemas.microsoft.com/office/drawing/2014/main" id="{067FAF47-00C6-42A3-BCB8-A13D46F5D8CC}"/>
              </a:ext>
            </a:extLst>
          </p:cNvPr>
          <p:cNvSpPr>
            <a:spLocks noGrp="1"/>
          </p:cNvSpPr>
          <p:nvPr>
            <p:ph type="sldNum" idx="12"/>
          </p:nvPr>
        </p:nvSpPr>
        <p:spPr/>
        <p:txBody>
          <a:bodyPr/>
          <a:lstStyle/>
          <a:p>
            <a:pPr marL="0" lvl="0" indent="0">
              <a:spcBef>
                <a:spcPts val="0"/>
              </a:spcBef>
              <a:buNone/>
            </a:pPr>
            <a:fld id="{00000000-1234-1234-1234-123412341234}" type="slidenum">
              <a:rPr lang="en" smtClean="0"/>
              <a:pPr marL="0" lvl="0" indent="0">
                <a:spcBef>
                  <a:spcPts val="0"/>
                </a:spcBef>
                <a:buNone/>
              </a:pPr>
              <a:t>68</a:t>
            </a:fld>
            <a:endParaRPr lang="en"/>
          </a:p>
        </p:txBody>
      </p:sp>
      <p:grpSp>
        <p:nvGrpSpPr>
          <p:cNvPr id="12" name="Group 11">
            <a:extLst>
              <a:ext uri="{FF2B5EF4-FFF2-40B4-BE49-F238E27FC236}">
                <a16:creationId xmlns:a16="http://schemas.microsoft.com/office/drawing/2014/main" id="{F8E65AAF-F572-4EBE-8644-FBADE173DB04}"/>
              </a:ext>
            </a:extLst>
          </p:cNvPr>
          <p:cNvGrpSpPr/>
          <p:nvPr/>
        </p:nvGrpSpPr>
        <p:grpSpPr>
          <a:xfrm>
            <a:off x="107504" y="219113"/>
            <a:ext cx="6801473" cy="443630"/>
            <a:chOff x="366271" y="188584"/>
            <a:chExt cx="9068630" cy="591506"/>
          </a:xfrm>
        </p:grpSpPr>
        <p:cxnSp>
          <p:nvCxnSpPr>
            <p:cNvPr id="13" name="ตัวเชื่อมต่อตรง 7">
              <a:extLst>
                <a:ext uri="{FF2B5EF4-FFF2-40B4-BE49-F238E27FC236}">
                  <a16:creationId xmlns:a16="http://schemas.microsoft.com/office/drawing/2014/main" id="{7DD1A1DA-2901-4A30-AFDC-E8A99D02FBA9}"/>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9B88585F-CF82-45F4-AB33-6EB401B7154F}"/>
                </a:ext>
              </a:extLst>
            </p:cNvPr>
            <p:cNvGrpSpPr/>
            <p:nvPr/>
          </p:nvGrpSpPr>
          <p:grpSpPr>
            <a:xfrm>
              <a:off x="366271" y="188584"/>
              <a:ext cx="9068630" cy="591506"/>
              <a:chOff x="366271" y="188584"/>
              <a:chExt cx="9068630" cy="591506"/>
            </a:xfrm>
          </p:grpSpPr>
          <p:sp>
            <p:nvSpPr>
              <p:cNvPr id="15" name="TextBox 14">
                <a:extLst>
                  <a:ext uri="{FF2B5EF4-FFF2-40B4-BE49-F238E27FC236}">
                    <a16:creationId xmlns:a16="http://schemas.microsoft.com/office/drawing/2014/main" id="{38A219E9-8860-46DE-99E0-C815CF04FBAA}"/>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16" name="ตัวเชื่อมต่อตรง 8">
                <a:extLst>
                  <a:ext uri="{FF2B5EF4-FFF2-40B4-BE49-F238E27FC236}">
                    <a16:creationId xmlns:a16="http://schemas.microsoft.com/office/drawing/2014/main" id="{6A685531-4E8E-4305-8F77-DE66951A8E2C}"/>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7C0C6DF4-9827-4C1C-B5C3-2923C74C43A1}"/>
                  </a:ext>
                </a:extLst>
              </p:cNvPr>
              <p:cNvGrpSpPr/>
              <p:nvPr/>
            </p:nvGrpSpPr>
            <p:grpSpPr>
              <a:xfrm>
                <a:off x="8791959" y="188584"/>
                <a:ext cx="642942" cy="591506"/>
                <a:chOff x="8723795" y="1304447"/>
                <a:chExt cx="642942" cy="591506"/>
              </a:xfrm>
            </p:grpSpPr>
            <p:pic>
              <p:nvPicPr>
                <p:cNvPr id="18" name="ตัวยึดเนื้อหา 3" descr="logo.jpg">
                  <a:extLst>
                    <a:ext uri="{FF2B5EF4-FFF2-40B4-BE49-F238E27FC236}">
                      <a16:creationId xmlns:a16="http://schemas.microsoft.com/office/drawing/2014/main" id="{FF3E9167-ACF2-4A00-AC1D-0CB874B8BCCF}"/>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9" name="Oval 18">
                  <a:extLst>
                    <a:ext uri="{FF2B5EF4-FFF2-40B4-BE49-F238E27FC236}">
                      <a16:creationId xmlns:a16="http://schemas.microsoft.com/office/drawing/2014/main" id="{8F6A68FE-7B02-4B22-B018-114788139B1A}"/>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Tree>
    <p:extLst>
      <p:ext uri="{BB962C8B-B14F-4D97-AF65-F5344CB8AC3E}">
        <p14:creationId xmlns:p14="http://schemas.microsoft.com/office/powerpoint/2010/main" val="132225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67544" y="2143050"/>
            <a:ext cx="5511300" cy="857400"/>
          </a:xfrm>
        </p:spPr>
        <p:txBody>
          <a:bodyPr>
            <a:noAutofit/>
          </a:bodyPr>
          <a:lstStyle/>
          <a:p>
            <a:r>
              <a:rPr lang="th-TH" sz="5400" dirty="0">
                <a:solidFill>
                  <a:schemeClr val="accent2">
                    <a:lumMod val="50000"/>
                  </a:schemeClr>
                </a:solidFill>
                <a:latin typeface="Cordia New" panose="020B0304020202020204" pitchFamily="34" charset="-34"/>
                <a:cs typeface="Cordia New" panose="020B0304020202020204" pitchFamily="34" charset="-34"/>
              </a:rPr>
              <a:t>วิธีการรับมือกับ </a:t>
            </a:r>
            <a:br>
              <a:rPr lang="en-US" sz="5400" dirty="0">
                <a:solidFill>
                  <a:schemeClr val="accent2">
                    <a:lumMod val="50000"/>
                  </a:schemeClr>
                </a:solidFill>
                <a:latin typeface="Cordia New" panose="020B0304020202020204" pitchFamily="34" charset="-34"/>
                <a:cs typeface="Cordia New" panose="020B0304020202020204" pitchFamily="34" charset="-34"/>
              </a:rPr>
            </a:br>
            <a:r>
              <a:rPr lang="th-TH" sz="5400" dirty="0">
                <a:solidFill>
                  <a:schemeClr val="accent2">
                    <a:lumMod val="50000"/>
                  </a:schemeClr>
                </a:solidFill>
                <a:latin typeface="Cordia New" panose="020B0304020202020204" pitchFamily="34" charset="-34"/>
                <a:cs typeface="Cordia New" panose="020B0304020202020204" pitchFamily="34" charset="-34"/>
              </a:rPr>
              <a:t>ความคิดเห็นของผู้ทรงฯ</a:t>
            </a:r>
          </a:p>
        </p:txBody>
      </p:sp>
      <p:sp>
        <p:nvSpPr>
          <p:cNvPr id="10" name="ตัวยึดหมายเลขภาพนิ่ง 9"/>
          <p:cNvSpPr>
            <a:spLocks noGrp="1"/>
          </p:cNvSpPr>
          <p:nvPr>
            <p:ph type="sldNum" idx="12"/>
          </p:nvPr>
        </p:nvSpPr>
        <p:spPr/>
        <p:txBody>
          <a:bodyPr/>
          <a:lstStyle/>
          <a:p>
            <a:pPr>
              <a:defRPr/>
            </a:pPr>
            <a:fld id="{5B8B9B19-1D61-4FFA-AB48-6D7BD1BC1E2C}" type="slidenum">
              <a:rPr lang="th-TH" smtClean="0"/>
              <a:pPr>
                <a:defRPr/>
              </a:pPr>
              <a:t>69</a:t>
            </a:fld>
            <a:endParaRPr lang="th-TH"/>
          </a:p>
        </p:txBody>
      </p:sp>
      <p:pic>
        <p:nvPicPr>
          <p:cNvPr id="4" name="รูปภาพ 3" descr="SCAN0006"/>
          <p:cNvPicPr/>
          <p:nvPr/>
        </p:nvPicPr>
        <p:blipFill>
          <a:blip r:embed="rId3" cstate="print"/>
          <a:srcRect/>
          <a:stretch>
            <a:fillRect/>
          </a:stretch>
        </p:blipFill>
        <p:spPr bwMode="auto">
          <a:xfrm>
            <a:off x="4932040" y="656870"/>
            <a:ext cx="3630583" cy="4213575"/>
          </a:xfrm>
          <a:prstGeom prst="rect">
            <a:avLst/>
          </a:prstGeom>
          <a:noFill/>
          <a:ln w="9525">
            <a:noFill/>
            <a:miter lim="800000"/>
            <a:headEnd/>
            <a:tailEnd/>
          </a:ln>
        </p:spPr>
      </p:pic>
      <p:grpSp>
        <p:nvGrpSpPr>
          <p:cNvPr id="11" name="Group 10">
            <a:extLst>
              <a:ext uri="{FF2B5EF4-FFF2-40B4-BE49-F238E27FC236}">
                <a16:creationId xmlns:a16="http://schemas.microsoft.com/office/drawing/2014/main" id="{EF105640-99ED-4C64-9F12-6810EB36E85F}"/>
              </a:ext>
            </a:extLst>
          </p:cNvPr>
          <p:cNvGrpSpPr/>
          <p:nvPr/>
        </p:nvGrpSpPr>
        <p:grpSpPr>
          <a:xfrm>
            <a:off x="107504" y="213582"/>
            <a:ext cx="6801473" cy="443630"/>
            <a:chOff x="366271" y="188584"/>
            <a:chExt cx="9068630" cy="591506"/>
          </a:xfrm>
        </p:grpSpPr>
        <p:cxnSp>
          <p:nvCxnSpPr>
            <p:cNvPr id="12" name="ตัวเชื่อมต่อตรง 7">
              <a:extLst>
                <a:ext uri="{FF2B5EF4-FFF2-40B4-BE49-F238E27FC236}">
                  <a16:creationId xmlns:a16="http://schemas.microsoft.com/office/drawing/2014/main" id="{D137244D-E8FF-4AA5-B0AE-2EB5D4E7BE19}"/>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B606BBEF-B97A-42FE-BEA3-D4AA3032D19D}"/>
                </a:ext>
              </a:extLst>
            </p:cNvPr>
            <p:cNvGrpSpPr/>
            <p:nvPr/>
          </p:nvGrpSpPr>
          <p:grpSpPr>
            <a:xfrm>
              <a:off x="366271" y="188584"/>
              <a:ext cx="9068630" cy="591506"/>
              <a:chOff x="366271" y="188584"/>
              <a:chExt cx="9068630" cy="591506"/>
            </a:xfrm>
          </p:grpSpPr>
          <p:sp>
            <p:nvSpPr>
              <p:cNvPr id="14" name="TextBox 13">
                <a:extLst>
                  <a:ext uri="{FF2B5EF4-FFF2-40B4-BE49-F238E27FC236}">
                    <a16:creationId xmlns:a16="http://schemas.microsoft.com/office/drawing/2014/main" id="{7D8E58B8-A8A5-4695-9382-7F9E329BFE35}"/>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15" name="ตัวเชื่อมต่อตรง 8">
                <a:extLst>
                  <a:ext uri="{FF2B5EF4-FFF2-40B4-BE49-F238E27FC236}">
                    <a16:creationId xmlns:a16="http://schemas.microsoft.com/office/drawing/2014/main" id="{AC6DFCC7-D908-4FEF-973B-5D36999DA129}"/>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5A774BB2-4121-4E13-81D9-E1C19FBA6EB7}"/>
                  </a:ext>
                </a:extLst>
              </p:cNvPr>
              <p:cNvGrpSpPr/>
              <p:nvPr/>
            </p:nvGrpSpPr>
            <p:grpSpPr>
              <a:xfrm>
                <a:off x="8791959" y="188584"/>
                <a:ext cx="642942" cy="591506"/>
                <a:chOff x="8723795" y="1304447"/>
                <a:chExt cx="642942" cy="591506"/>
              </a:xfrm>
            </p:grpSpPr>
            <p:pic>
              <p:nvPicPr>
                <p:cNvPr id="17" name="ตัวยึดเนื้อหา 3" descr="logo.jpg">
                  <a:extLst>
                    <a:ext uri="{FF2B5EF4-FFF2-40B4-BE49-F238E27FC236}">
                      <a16:creationId xmlns:a16="http://schemas.microsoft.com/office/drawing/2014/main" id="{0E1A511E-5B54-4140-89E3-FE550DDBBAE1}"/>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8" name="Oval 17">
                  <a:extLst>
                    <a:ext uri="{FF2B5EF4-FFF2-40B4-BE49-F238E27FC236}">
                      <a16:creationId xmlns:a16="http://schemas.microsoft.com/office/drawing/2014/main" id="{28C78634-7E21-4245-BB34-9CD48A35DDD8}"/>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FEFB40-AEAB-B4B4-E96E-54C486228737}"/>
              </a:ext>
            </a:extLst>
          </p:cNvPr>
          <p:cNvSpPr>
            <a:spLocks noGrp="1"/>
          </p:cNvSpPr>
          <p:nvPr>
            <p:ph type="body" idx="1"/>
          </p:nvPr>
        </p:nvSpPr>
        <p:spPr/>
        <p:txBody>
          <a:bodyPr/>
          <a:lstStyle/>
          <a:p>
            <a:endParaRPr lang="en-US"/>
          </a:p>
        </p:txBody>
      </p:sp>
      <p:sp>
        <p:nvSpPr>
          <p:cNvPr id="3" name="Slide Number Placeholder 2">
            <a:extLst>
              <a:ext uri="{FF2B5EF4-FFF2-40B4-BE49-F238E27FC236}">
                <a16:creationId xmlns:a16="http://schemas.microsoft.com/office/drawing/2014/main" id="{D0D72F0C-F709-1ECC-BE44-7EDC16E33A7F}"/>
              </a:ext>
            </a:extLst>
          </p:cNvPr>
          <p:cNvSpPr>
            <a:spLocks noGrp="1"/>
          </p:cNvSpPr>
          <p:nvPr>
            <p:ph type="sldNum" idx="12"/>
          </p:nvPr>
        </p:nvSpPr>
        <p:spPr/>
        <p:txBody>
          <a:bodyPr/>
          <a:lstStyle/>
          <a:p>
            <a:pPr marL="0" lvl="0" indent="0">
              <a:spcBef>
                <a:spcPts val="0"/>
              </a:spcBef>
              <a:buNone/>
            </a:pPr>
            <a:fld id="{00000000-1234-1234-1234-123412341234}" type="slidenum">
              <a:rPr lang="en" smtClean="0"/>
              <a:pPr marL="0" lvl="0" indent="0">
                <a:spcBef>
                  <a:spcPts val="0"/>
                </a:spcBef>
                <a:buNone/>
              </a:pPr>
              <a:t>7</a:t>
            </a:fld>
            <a:endParaRPr lang="en"/>
          </a:p>
        </p:txBody>
      </p:sp>
      <p:grpSp>
        <p:nvGrpSpPr>
          <p:cNvPr id="4" name="Group 3">
            <a:extLst>
              <a:ext uri="{FF2B5EF4-FFF2-40B4-BE49-F238E27FC236}">
                <a16:creationId xmlns:a16="http://schemas.microsoft.com/office/drawing/2014/main" id="{6871504A-0441-8DB7-6481-D8188DF4C398}"/>
              </a:ext>
            </a:extLst>
          </p:cNvPr>
          <p:cNvGrpSpPr/>
          <p:nvPr/>
        </p:nvGrpSpPr>
        <p:grpSpPr>
          <a:xfrm>
            <a:off x="107504" y="195486"/>
            <a:ext cx="6801473" cy="443630"/>
            <a:chOff x="366271" y="188584"/>
            <a:chExt cx="9068630" cy="591506"/>
          </a:xfrm>
        </p:grpSpPr>
        <p:cxnSp>
          <p:nvCxnSpPr>
            <p:cNvPr id="5" name="ตัวเชื่อมต่อตรง 7">
              <a:extLst>
                <a:ext uri="{FF2B5EF4-FFF2-40B4-BE49-F238E27FC236}">
                  <a16:creationId xmlns:a16="http://schemas.microsoft.com/office/drawing/2014/main" id="{3865D3A4-6244-F2C3-54F6-2586620F463F}"/>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D8CFA08D-4E26-35FA-B702-6BC27495B7BE}"/>
                </a:ext>
              </a:extLst>
            </p:cNvPr>
            <p:cNvGrpSpPr/>
            <p:nvPr/>
          </p:nvGrpSpPr>
          <p:grpSpPr>
            <a:xfrm>
              <a:off x="366271" y="188584"/>
              <a:ext cx="9068630" cy="591506"/>
              <a:chOff x="366271" y="188584"/>
              <a:chExt cx="9068630" cy="591506"/>
            </a:xfrm>
          </p:grpSpPr>
          <p:sp>
            <p:nvSpPr>
              <p:cNvPr id="7" name="TextBox 6">
                <a:extLst>
                  <a:ext uri="{FF2B5EF4-FFF2-40B4-BE49-F238E27FC236}">
                    <a16:creationId xmlns:a16="http://schemas.microsoft.com/office/drawing/2014/main" id="{4B1241A7-F11B-A39E-CD86-7B90B5AEFF59}"/>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8" name="ตัวเชื่อมต่อตรง 8">
                <a:extLst>
                  <a:ext uri="{FF2B5EF4-FFF2-40B4-BE49-F238E27FC236}">
                    <a16:creationId xmlns:a16="http://schemas.microsoft.com/office/drawing/2014/main" id="{832CA78C-7CF4-3565-81DE-220491F787D2}"/>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E3E20DA2-0F98-CEC9-6432-692990C16296}"/>
                  </a:ext>
                </a:extLst>
              </p:cNvPr>
              <p:cNvGrpSpPr/>
              <p:nvPr/>
            </p:nvGrpSpPr>
            <p:grpSpPr>
              <a:xfrm>
                <a:off x="8791959" y="188584"/>
                <a:ext cx="642942" cy="591506"/>
                <a:chOff x="8723795" y="1304447"/>
                <a:chExt cx="642942" cy="591506"/>
              </a:xfrm>
            </p:grpSpPr>
            <p:pic>
              <p:nvPicPr>
                <p:cNvPr id="10" name="ตัวยึดเนื้อหา 3" descr="logo.jpg">
                  <a:extLst>
                    <a:ext uri="{FF2B5EF4-FFF2-40B4-BE49-F238E27FC236}">
                      <a16:creationId xmlns:a16="http://schemas.microsoft.com/office/drawing/2014/main" id="{7390959D-316E-1BF9-2A0A-B48E182606C0}"/>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1" name="Oval 10">
                  <a:extLst>
                    <a:ext uri="{FF2B5EF4-FFF2-40B4-BE49-F238E27FC236}">
                      <a16:creationId xmlns:a16="http://schemas.microsoft.com/office/drawing/2014/main" id="{3104FDFB-48AF-EF43-33BA-7E40314CB8D4}"/>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graphicFrame>
        <p:nvGraphicFramePr>
          <p:cNvPr id="12" name="Diagram 11">
            <a:extLst>
              <a:ext uri="{FF2B5EF4-FFF2-40B4-BE49-F238E27FC236}">
                <a16:creationId xmlns:a16="http://schemas.microsoft.com/office/drawing/2014/main" id="{0A63E167-CFF5-4C3E-928C-A71BBCCE225F}"/>
              </a:ext>
            </a:extLst>
          </p:cNvPr>
          <p:cNvGraphicFramePr/>
          <p:nvPr>
            <p:extLst>
              <p:ext uri="{D42A27DB-BD31-4B8C-83A1-F6EECF244321}">
                <p14:modId xmlns:p14="http://schemas.microsoft.com/office/powerpoint/2010/main" val="269338283"/>
              </p:ext>
            </p:extLst>
          </p:nvPr>
        </p:nvGraphicFramePr>
        <p:xfrm>
          <a:off x="227856" y="1273853"/>
          <a:ext cx="6096000" cy="15404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Box 12">
            <a:extLst>
              <a:ext uri="{FF2B5EF4-FFF2-40B4-BE49-F238E27FC236}">
                <a16:creationId xmlns:a16="http://schemas.microsoft.com/office/drawing/2014/main" id="{B53B10CA-9A54-2B6C-385F-FA0DFF4DC10E}"/>
              </a:ext>
            </a:extLst>
          </p:cNvPr>
          <p:cNvSpPr txBox="1"/>
          <p:nvPr/>
        </p:nvSpPr>
        <p:spPr>
          <a:xfrm>
            <a:off x="1907704" y="2825498"/>
            <a:ext cx="2880320" cy="523220"/>
          </a:xfrm>
          <a:prstGeom prst="rect">
            <a:avLst/>
          </a:prstGeom>
          <a:noFill/>
        </p:spPr>
        <p:txBody>
          <a:bodyPr wrap="square" rtlCol="0">
            <a:spAutoFit/>
          </a:bodyPr>
          <a:lstStyle/>
          <a:p>
            <a:r>
              <a:rPr lang="en-US" sz="2800" dirty="0">
                <a:solidFill>
                  <a:schemeClr val="accent1">
                    <a:lumMod val="75000"/>
                  </a:schemeClr>
                </a:solidFill>
                <a:effectLst>
                  <a:outerShdw blurRad="38100" dist="38100" dir="2700000" algn="tl">
                    <a:srgbClr val="000000">
                      <a:alpha val="43137"/>
                    </a:srgbClr>
                  </a:outerShdw>
                </a:effectLst>
              </a:rPr>
              <a:t>Research Output</a:t>
            </a:r>
          </a:p>
        </p:txBody>
      </p:sp>
    </p:spTree>
    <p:extLst>
      <p:ext uri="{BB962C8B-B14F-4D97-AF65-F5344CB8AC3E}">
        <p14:creationId xmlns:p14="http://schemas.microsoft.com/office/powerpoint/2010/main" val="12026160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unched Tape 2">
            <a:extLst>
              <a:ext uri="{FF2B5EF4-FFF2-40B4-BE49-F238E27FC236}">
                <a16:creationId xmlns:a16="http://schemas.microsoft.com/office/drawing/2014/main" id="{C9205EC4-D343-4FB4-9015-A7F5053CBD7B}"/>
              </a:ext>
            </a:extLst>
          </p:cNvPr>
          <p:cNvSpPr/>
          <p:nvPr/>
        </p:nvSpPr>
        <p:spPr>
          <a:xfrm>
            <a:off x="5901317" y="818595"/>
            <a:ext cx="2873108" cy="3234372"/>
          </a:xfrm>
          <a:prstGeom prst="flowChartPunchedTape">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FFABF71-3DFB-4F2D-B48F-9E71229657B6}"/>
              </a:ext>
            </a:extLst>
          </p:cNvPr>
          <p:cNvSpPr>
            <a:spLocks noGrp="1"/>
          </p:cNvSpPr>
          <p:nvPr>
            <p:ph type="title"/>
          </p:nvPr>
        </p:nvSpPr>
        <p:spPr/>
        <p:txBody>
          <a:bodyPr/>
          <a:lstStyle/>
          <a:p>
            <a:endParaRPr lang="en-US"/>
          </a:p>
        </p:txBody>
      </p:sp>
      <p:sp>
        <p:nvSpPr>
          <p:cNvPr id="14" name="Text Placeholder 13">
            <a:extLst>
              <a:ext uri="{FF2B5EF4-FFF2-40B4-BE49-F238E27FC236}">
                <a16:creationId xmlns:a16="http://schemas.microsoft.com/office/drawing/2014/main" id="{7BC2018A-C3AD-4567-81A2-854DA2CC15E3}"/>
              </a:ext>
            </a:extLst>
          </p:cNvPr>
          <p:cNvSpPr>
            <a:spLocks noGrp="1"/>
          </p:cNvSpPr>
          <p:nvPr>
            <p:ph type="body" idx="1"/>
          </p:nvPr>
        </p:nvSpPr>
        <p:spPr/>
        <p:txBody>
          <a:bodyPr/>
          <a:lstStyle/>
          <a:p>
            <a:endParaRPr lang="en-US"/>
          </a:p>
        </p:txBody>
      </p:sp>
      <p:sp>
        <p:nvSpPr>
          <p:cNvPr id="4" name="ตัวยึดหมายเลขภาพนิ่ง 3"/>
          <p:cNvSpPr>
            <a:spLocks noGrp="1"/>
          </p:cNvSpPr>
          <p:nvPr>
            <p:ph type="sldNum" idx="12"/>
          </p:nvPr>
        </p:nvSpPr>
        <p:spPr/>
        <p:txBody>
          <a:bodyPr/>
          <a:lstStyle/>
          <a:p>
            <a:pPr>
              <a:defRPr/>
            </a:pPr>
            <a:fld id="{5B8B9B19-1D61-4FFA-AB48-6D7BD1BC1E2C}" type="slidenum">
              <a:rPr lang="th-TH" smtClean="0"/>
              <a:pPr>
                <a:defRPr/>
              </a:pPr>
              <a:t>70</a:t>
            </a:fld>
            <a:endParaRPr lang="th-TH"/>
          </a:p>
        </p:txBody>
      </p:sp>
      <p:grpSp>
        <p:nvGrpSpPr>
          <p:cNvPr id="6" name="Group 5">
            <a:extLst>
              <a:ext uri="{FF2B5EF4-FFF2-40B4-BE49-F238E27FC236}">
                <a16:creationId xmlns:a16="http://schemas.microsoft.com/office/drawing/2014/main" id="{2C781EAE-2EBF-4FF9-87C0-FF2654E61843}"/>
              </a:ext>
            </a:extLst>
          </p:cNvPr>
          <p:cNvGrpSpPr/>
          <p:nvPr/>
        </p:nvGrpSpPr>
        <p:grpSpPr>
          <a:xfrm>
            <a:off x="0" y="108485"/>
            <a:ext cx="6801473" cy="443630"/>
            <a:chOff x="366271" y="188584"/>
            <a:chExt cx="9068630" cy="591506"/>
          </a:xfrm>
        </p:grpSpPr>
        <p:cxnSp>
          <p:nvCxnSpPr>
            <p:cNvPr id="7" name="ตัวเชื่อมต่อตรง 7">
              <a:extLst>
                <a:ext uri="{FF2B5EF4-FFF2-40B4-BE49-F238E27FC236}">
                  <a16:creationId xmlns:a16="http://schemas.microsoft.com/office/drawing/2014/main" id="{F7F797CE-B5F3-460D-BFCF-8355405CB70C}"/>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58D8D3A6-B4C2-46A0-B2D4-F970D14A0765}"/>
                </a:ext>
              </a:extLst>
            </p:cNvPr>
            <p:cNvGrpSpPr/>
            <p:nvPr/>
          </p:nvGrpSpPr>
          <p:grpSpPr>
            <a:xfrm>
              <a:off x="366271" y="188584"/>
              <a:ext cx="9068630" cy="591506"/>
              <a:chOff x="366271" y="188584"/>
              <a:chExt cx="9068630" cy="591506"/>
            </a:xfrm>
          </p:grpSpPr>
          <p:sp>
            <p:nvSpPr>
              <p:cNvPr id="9" name="TextBox 8">
                <a:extLst>
                  <a:ext uri="{FF2B5EF4-FFF2-40B4-BE49-F238E27FC236}">
                    <a16:creationId xmlns:a16="http://schemas.microsoft.com/office/drawing/2014/main" id="{A51FB028-19A5-45FF-8827-C24E58922350}"/>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10" name="ตัวเชื่อมต่อตรง 8">
                <a:extLst>
                  <a:ext uri="{FF2B5EF4-FFF2-40B4-BE49-F238E27FC236}">
                    <a16:creationId xmlns:a16="http://schemas.microsoft.com/office/drawing/2014/main" id="{206B6265-C879-4847-ACB8-C01DEEDA6E10}"/>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28EA68CF-7F09-4E5C-889D-A319530EABE9}"/>
                  </a:ext>
                </a:extLst>
              </p:cNvPr>
              <p:cNvGrpSpPr/>
              <p:nvPr/>
            </p:nvGrpSpPr>
            <p:grpSpPr>
              <a:xfrm>
                <a:off x="8791959" y="188584"/>
                <a:ext cx="642942" cy="591506"/>
                <a:chOff x="8723795" y="1304447"/>
                <a:chExt cx="642942" cy="591506"/>
              </a:xfrm>
            </p:grpSpPr>
            <p:pic>
              <p:nvPicPr>
                <p:cNvPr id="12" name="ตัวยึดเนื้อหา 3" descr="logo.jpg">
                  <a:extLst>
                    <a:ext uri="{FF2B5EF4-FFF2-40B4-BE49-F238E27FC236}">
                      <a16:creationId xmlns:a16="http://schemas.microsoft.com/office/drawing/2014/main" id="{DEB48C73-910A-4F51-94CA-E16DE1FC3409}"/>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3" name="Oval 12">
                  <a:extLst>
                    <a:ext uri="{FF2B5EF4-FFF2-40B4-BE49-F238E27FC236}">
                      <a16:creationId xmlns:a16="http://schemas.microsoft.com/office/drawing/2014/main" id="{6A0108A4-2B2D-4847-95F1-2846E43DF1C4}"/>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
        <p:nvSpPr>
          <p:cNvPr id="2" name="TextBox 1">
            <a:extLst>
              <a:ext uri="{FF2B5EF4-FFF2-40B4-BE49-F238E27FC236}">
                <a16:creationId xmlns:a16="http://schemas.microsoft.com/office/drawing/2014/main" id="{CE07DB76-F18D-4D9D-BC1A-451E0E906ED7}"/>
              </a:ext>
            </a:extLst>
          </p:cNvPr>
          <p:cNvSpPr txBox="1"/>
          <p:nvPr/>
        </p:nvSpPr>
        <p:spPr>
          <a:xfrm>
            <a:off x="6156176" y="1563638"/>
            <a:ext cx="2595420" cy="1815882"/>
          </a:xfrm>
          <a:prstGeom prst="rect">
            <a:avLst/>
          </a:prstGeom>
          <a:solidFill>
            <a:schemeClr val="accent4">
              <a:lumMod val="75000"/>
            </a:schemeClr>
          </a:solidFill>
        </p:spPr>
        <p:txBody>
          <a:bodyPr wrap="square" rtlCol="0">
            <a:spAutoFit/>
          </a:bodyPr>
          <a:lstStyle/>
          <a:p>
            <a:pPr marL="571500" indent="-571500">
              <a:buFont typeface="Wingdings" panose="05000000000000000000" pitchFamily="2" charset="2"/>
              <a:buChar char="v"/>
            </a:pPr>
            <a:r>
              <a:rPr lang="th-TH" sz="2800" dirty="0">
                <a:solidFill>
                  <a:schemeClr val="bg1"/>
                </a:solidFill>
                <a:latin typeface="Cordia New" panose="020B0304020202020204" pitchFamily="34" charset="-34"/>
                <a:cs typeface="Cordia New" panose="020B0304020202020204" pitchFamily="34" charset="-34"/>
              </a:rPr>
              <a:t>ตอบทุกประเด็น</a:t>
            </a:r>
          </a:p>
          <a:p>
            <a:pPr marL="571500" indent="-571500">
              <a:buFont typeface="Wingdings" panose="05000000000000000000" pitchFamily="2" charset="2"/>
              <a:buChar char="v"/>
            </a:pPr>
            <a:r>
              <a:rPr lang="th-TH" sz="2800" dirty="0">
                <a:solidFill>
                  <a:schemeClr val="bg1"/>
                </a:solidFill>
                <a:latin typeface="Cordia New" panose="020B0304020202020204" pitchFamily="34" charset="-34"/>
                <a:cs typeface="Cordia New" panose="020B0304020202020204" pitchFamily="34" charset="-34"/>
              </a:rPr>
              <a:t>ไม่จำเป็นต้องเห็นด้วยในทุกเรื่อง</a:t>
            </a:r>
          </a:p>
          <a:p>
            <a:pPr marL="571500" indent="-571500">
              <a:buFont typeface="Wingdings" panose="05000000000000000000" pitchFamily="2" charset="2"/>
              <a:buChar char="v"/>
            </a:pPr>
            <a:r>
              <a:rPr lang="en-US" sz="2800" dirty="0">
                <a:solidFill>
                  <a:schemeClr val="bg1"/>
                </a:solidFill>
                <a:latin typeface="Cordia New" panose="020B0304020202020204" pitchFamily="34" charset="-34"/>
                <a:cs typeface="Cordia New" panose="020B0304020202020204" pitchFamily="34" charset="-34"/>
              </a:rPr>
              <a:t>Be polite</a:t>
            </a:r>
          </a:p>
        </p:txBody>
      </p:sp>
      <p:pic>
        <p:nvPicPr>
          <p:cNvPr id="21" name="Picture 20" descr="Table&#10;&#10;Description automatically generated">
            <a:extLst>
              <a:ext uri="{FF2B5EF4-FFF2-40B4-BE49-F238E27FC236}">
                <a16:creationId xmlns:a16="http://schemas.microsoft.com/office/drawing/2014/main" id="{9CE80DA8-A76E-439D-B542-854027691EDE}"/>
              </a:ext>
            </a:extLst>
          </p:cNvPr>
          <p:cNvPicPr>
            <a:picLocks noChangeAspect="1"/>
          </p:cNvPicPr>
          <p:nvPr/>
        </p:nvPicPr>
        <p:blipFill>
          <a:blip r:embed="rId5"/>
          <a:stretch>
            <a:fillRect/>
          </a:stretch>
        </p:blipFill>
        <p:spPr>
          <a:xfrm>
            <a:off x="392404" y="513070"/>
            <a:ext cx="5158147" cy="4492405"/>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501158" y="728608"/>
            <a:ext cx="5511300" cy="857400"/>
          </a:xfrm>
        </p:spPr>
        <p:txBody>
          <a:bodyPr>
            <a:noAutofit/>
          </a:bodyPr>
          <a:lstStyle/>
          <a:p>
            <a:r>
              <a:rPr lang="th-TH" sz="5400" dirty="0">
                <a:solidFill>
                  <a:schemeClr val="accent4">
                    <a:lumMod val="75000"/>
                  </a:schemeClr>
                </a:solidFill>
                <a:latin typeface="Cordia New" panose="020B0304020202020204" pitchFamily="34" charset="-34"/>
                <a:cs typeface="Cordia New" panose="020B0304020202020204" pitchFamily="34" charset="-34"/>
              </a:rPr>
              <a:t>จริยธรรมการวิจัย</a:t>
            </a:r>
          </a:p>
        </p:txBody>
      </p:sp>
      <p:sp>
        <p:nvSpPr>
          <p:cNvPr id="3" name="ตัวยึดเนื้อหา 2"/>
          <p:cNvSpPr>
            <a:spLocks noGrp="1"/>
          </p:cNvSpPr>
          <p:nvPr>
            <p:ph type="body" idx="1"/>
          </p:nvPr>
        </p:nvSpPr>
        <p:spPr>
          <a:xfrm>
            <a:off x="476026" y="1510220"/>
            <a:ext cx="5511300" cy="3215578"/>
          </a:xfrm>
        </p:spPr>
        <p:txBody>
          <a:bodyPr>
            <a:normAutofit/>
          </a:bodyPr>
          <a:lstStyle/>
          <a:p>
            <a:pPr marL="225425" indent="-225425">
              <a:lnSpc>
                <a:spcPct val="110000"/>
              </a:lnSpc>
              <a:buClr>
                <a:schemeClr val="bg2">
                  <a:lumMod val="50000"/>
                </a:schemeClr>
              </a:buClr>
              <a:buFont typeface="Wingdings" panose="05000000000000000000" pitchFamily="2" charset="2"/>
              <a:buChar char="Ø"/>
            </a:pPr>
            <a:r>
              <a:rPr lang="th-TH" sz="2200" dirty="0">
                <a:solidFill>
                  <a:srgbClr val="0070C0"/>
                </a:solidFill>
                <a:latin typeface="Cordia New" panose="020B0304020202020204" pitchFamily="34" charset="-34"/>
                <a:cs typeface="Cordia New" panose="020B0304020202020204" pitchFamily="34" charset="-34"/>
              </a:rPr>
              <a:t>การลอกเลียน (</a:t>
            </a:r>
            <a:r>
              <a:rPr lang="en-US" sz="2200" dirty="0">
                <a:solidFill>
                  <a:srgbClr val="0070C0"/>
                </a:solidFill>
                <a:latin typeface="Cordia New" panose="020B0304020202020204" pitchFamily="34" charset="-34"/>
                <a:cs typeface="Cordia New" panose="020B0304020202020204" pitchFamily="34" charset="-34"/>
              </a:rPr>
              <a:t>Plagiarisms</a:t>
            </a:r>
            <a:r>
              <a:rPr lang="th-TH" sz="2200" dirty="0">
                <a:solidFill>
                  <a:srgbClr val="0070C0"/>
                </a:solidFill>
                <a:latin typeface="Cordia New" panose="020B0304020202020204" pitchFamily="34" charset="-34"/>
                <a:cs typeface="Cordia New" panose="020B0304020202020204" pitchFamily="34" charset="-34"/>
              </a:rPr>
              <a:t>)</a:t>
            </a:r>
            <a:r>
              <a:rPr lang="en-US" sz="2200" dirty="0">
                <a:solidFill>
                  <a:srgbClr val="0070C0"/>
                </a:solidFill>
                <a:latin typeface="Cordia New" panose="020B0304020202020204" pitchFamily="34" charset="-34"/>
                <a:cs typeface="Cordia New" panose="020B0304020202020204" pitchFamily="34" charset="-34"/>
              </a:rPr>
              <a:t>: </a:t>
            </a:r>
            <a:r>
              <a:rPr lang="th-TH" sz="2200" dirty="0">
                <a:solidFill>
                  <a:srgbClr val="0070C0"/>
                </a:solidFill>
                <a:latin typeface="Cordia New" panose="020B0304020202020204" pitchFamily="34" charset="-34"/>
                <a:cs typeface="Cordia New" panose="020B0304020202020204" pitchFamily="34" charset="-34"/>
              </a:rPr>
              <a:t>การนำงานหรือความคิดของผู้อื่นมานำเสนอเสมือนเป็นของตนเอง</a:t>
            </a:r>
            <a:endParaRPr lang="en-US" sz="2200" dirty="0">
              <a:solidFill>
                <a:srgbClr val="0070C0"/>
              </a:solidFill>
              <a:latin typeface="Cordia New" panose="020B0304020202020204" pitchFamily="34" charset="-34"/>
              <a:cs typeface="Cordia New" panose="020B0304020202020204" pitchFamily="34" charset="-34"/>
            </a:endParaRPr>
          </a:p>
          <a:p>
            <a:pPr marL="336947">
              <a:lnSpc>
                <a:spcPct val="110000"/>
              </a:lnSpc>
              <a:buClr>
                <a:schemeClr val="tx2">
                  <a:lumMod val="50000"/>
                </a:schemeClr>
              </a:buClr>
              <a:buNone/>
            </a:pPr>
            <a:r>
              <a:rPr lang="en-US" sz="2200" i="1" dirty="0">
                <a:solidFill>
                  <a:srgbClr val="0070C0"/>
                </a:solidFill>
                <a:latin typeface="Cordia New" panose="020B0304020202020204" pitchFamily="34" charset="-34"/>
                <a:cs typeface="Cordia New" panose="020B0304020202020204" pitchFamily="34" charset="-34"/>
              </a:rPr>
              <a:t>(1) </a:t>
            </a:r>
            <a:r>
              <a:rPr lang="th-TH" sz="2200" i="1" dirty="0">
                <a:solidFill>
                  <a:srgbClr val="0070C0"/>
                </a:solidFill>
                <a:latin typeface="Cordia New" panose="020B0304020202020204" pitchFamily="34" charset="-34"/>
                <a:cs typeface="Cordia New" panose="020B0304020202020204" pitchFamily="34" charset="-34"/>
              </a:rPr>
              <a:t>การคัดลอกทั่วๆไป</a:t>
            </a:r>
            <a:endParaRPr lang="en-US" sz="2200" i="1" dirty="0">
              <a:solidFill>
                <a:srgbClr val="0070C0"/>
              </a:solidFill>
              <a:latin typeface="Cordia New" panose="020B0304020202020204" pitchFamily="34" charset="-34"/>
              <a:cs typeface="Cordia New" panose="020B0304020202020204" pitchFamily="34" charset="-34"/>
            </a:endParaRPr>
          </a:p>
          <a:p>
            <a:pPr marL="336947">
              <a:lnSpc>
                <a:spcPct val="110000"/>
              </a:lnSpc>
              <a:buClr>
                <a:schemeClr val="tx2">
                  <a:lumMod val="50000"/>
                </a:schemeClr>
              </a:buClr>
              <a:buNone/>
            </a:pPr>
            <a:r>
              <a:rPr lang="en-US" sz="2200" i="1" dirty="0">
                <a:solidFill>
                  <a:srgbClr val="0070C0"/>
                </a:solidFill>
                <a:latin typeface="Cordia New" panose="020B0304020202020204" pitchFamily="34" charset="-34"/>
                <a:cs typeface="Cordia New" panose="020B0304020202020204" pitchFamily="34" charset="-34"/>
              </a:rPr>
              <a:t>(2) </a:t>
            </a:r>
            <a:r>
              <a:rPr lang="th-TH" sz="2200" i="1" dirty="0">
                <a:solidFill>
                  <a:srgbClr val="0070C0"/>
                </a:solidFill>
                <a:latin typeface="Cordia New" panose="020B0304020202020204" pitchFamily="34" charset="-34"/>
                <a:cs typeface="Cordia New" panose="020B0304020202020204" pitchFamily="34" charset="-34"/>
              </a:rPr>
              <a:t>การทำซ้ำงานของตนเอง</a:t>
            </a:r>
          </a:p>
          <a:p>
            <a:pPr marL="336947">
              <a:lnSpc>
                <a:spcPct val="110000"/>
              </a:lnSpc>
              <a:buClr>
                <a:schemeClr val="tx2">
                  <a:lumMod val="50000"/>
                </a:schemeClr>
              </a:buClr>
              <a:buNone/>
            </a:pPr>
            <a:r>
              <a:rPr lang="en-US" sz="2200" i="1" dirty="0">
                <a:solidFill>
                  <a:srgbClr val="0070C0"/>
                </a:solidFill>
                <a:latin typeface="Cordia New" panose="020B0304020202020204" pitchFamily="34" charset="-34"/>
                <a:cs typeface="Cordia New" panose="020B0304020202020204" pitchFamily="34" charset="-34"/>
              </a:rPr>
              <a:t>(3) </a:t>
            </a:r>
            <a:r>
              <a:rPr lang="th-TH" sz="2200" i="1" dirty="0">
                <a:solidFill>
                  <a:srgbClr val="0070C0"/>
                </a:solidFill>
                <a:latin typeface="Cordia New" panose="020B0304020202020204" pitchFamily="34" charset="-34"/>
                <a:cs typeface="Cordia New" panose="020B0304020202020204" pitchFamily="34" charset="-34"/>
              </a:rPr>
              <a:t>การแบ่งงานเป็นหลายชิ้นโดยไม่สมควร</a:t>
            </a:r>
          </a:p>
          <a:p>
            <a:pPr marL="336947">
              <a:lnSpc>
                <a:spcPct val="110000"/>
              </a:lnSpc>
              <a:buClr>
                <a:schemeClr val="tx2">
                  <a:lumMod val="50000"/>
                </a:schemeClr>
              </a:buClr>
              <a:buNone/>
            </a:pPr>
            <a:r>
              <a:rPr lang="en-US" sz="2200" i="1" dirty="0">
                <a:solidFill>
                  <a:srgbClr val="0070C0"/>
                </a:solidFill>
                <a:latin typeface="Cordia New" panose="020B0304020202020204" pitchFamily="34" charset="-34"/>
                <a:cs typeface="Cordia New" panose="020B0304020202020204" pitchFamily="34" charset="-34"/>
              </a:rPr>
              <a:t>(4) </a:t>
            </a:r>
            <a:r>
              <a:rPr lang="th-TH" sz="2200" i="1" dirty="0">
                <a:solidFill>
                  <a:srgbClr val="0070C0"/>
                </a:solidFill>
                <a:latin typeface="Cordia New" panose="020B0304020202020204" pitchFamily="34" charset="-34"/>
                <a:cs typeface="Cordia New" panose="020B0304020202020204" pitchFamily="34" charset="-34"/>
              </a:rPr>
              <a:t>การส่งต้นฉบับเพื่อตีพิมพ์มากกว่า </a:t>
            </a:r>
            <a:r>
              <a:rPr lang="en-US" sz="2200" i="1" dirty="0">
                <a:solidFill>
                  <a:srgbClr val="0070C0"/>
                </a:solidFill>
                <a:latin typeface="Cordia New" panose="020B0304020202020204" pitchFamily="34" charset="-34"/>
                <a:cs typeface="Cordia New" panose="020B0304020202020204" pitchFamily="34" charset="-34"/>
              </a:rPr>
              <a:t>1 </a:t>
            </a:r>
            <a:r>
              <a:rPr lang="th-TH" sz="2200" i="1" dirty="0">
                <a:solidFill>
                  <a:srgbClr val="0070C0"/>
                </a:solidFill>
                <a:latin typeface="Cordia New" panose="020B0304020202020204" pitchFamily="34" charset="-34"/>
                <a:cs typeface="Cordia New" panose="020B0304020202020204" pitchFamily="34" charset="-34"/>
              </a:rPr>
              <a:t>วารสารในเวลาเดียวกัน</a:t>
            </a:r>
          </a:p>
          <a:p>
            <a:pPr>
              <a:lnSpc>
                <a:spcPct val="110000"/>
              </a:lnSpc>
              <a:buFont typeface="Wingdings" panose="05000000000000000000" pitchFamily="2" charset="2"/>
              <a:buChar char="Ø"/>
            </a:pPr>
            <a:r>
              <a:rPr lang="en-US" sz="2200" dirty="0">
                <a:solidFill>
                  <a:srgbClr val="0070C0"/>
                </a:solidFill>
                <a:latin typeface="Cordia New" panose="020B0304020202020204" pitchFamily="34" charset="-34"/>
                <a:cs typeface="Cordia New" panose="020B0304020202020204" pitchFamily="34" charset="-34"/>
              </a:rPr>
              <a:t> </a:t>
            </a:r>
            <a:r>
              <a:rPr lang="th-TH" sz="2200" dirty="0">
                <a:solidFill>
                  <a:srgbClr val="0070C0"/>
                </a:solidFill>
                <a:latin typeface="Cordia New" panose="020B0304020202020204" pitchFamily="34" charset="-34"/>
                <a:cs typeface="Cordia New" panose="020B0304020202020204" pitchFamily="34" charset="-34"/>
              </a:rPr>
              <a:t>การตกแต่งข้อมูล (</a:t>
            </a:r>
            <a:r>
              <a:rPr lang="en-US" sz="2200" dirty="0">
                <a:solidFill>
                  <a:srgbClr val="0070C0"/>
                </a:solidFill>
                <a:latin typeface="Cordia New" panose="020B0304020202020204" pitchFamily="34" charset="-34"/>
                <a:cs typeface="Cordia New" panose="020B0304020202020204" pitchFamily="34" charset="-34"/>
              </a:rPr>
              <a:t>falsification</a:t>
            </a:r>
            <a:r>
              <a:rPr lang="th-TH" sz="2200" dirty="0">
                <a:solidFill>
                  <a:srgbClr val="0070C0"/>
                </a:solidFill>
                <a:latin typeface="Cordia New" panose="020B0304020202020204" pitchFamily="34" charset="-34"/>
                <a:cs typeface="Cordia New" panose="020B0304020202020204" pitchFamily="34" charset="-34"/>
              </a:rPr>
              <a:t>)</a:t>
            </a:r>
            <a:endParaRPr lang="en-US" sz="2200" dirty="0">
              <a:solidFill>
                <a:srgbClr val="0070C0"/>
              </a:solidFill>
              <a:latin typeface="Cordia New" panose="020B0304020202020204" pitchFamily="34" charset="-34"/>
              <a:cs typeface="Cordia New" panose="020B0304020202020204" pitchFamily="34" charset="-34"/>
            </a:endParaRPr>
          </a:p>
          <a:p>
            <a:pPr>
              <a:lnSpc>
                <a:spcPct val="110000"/>
              </a:lnSpc>
              <a:buFont typeface="Wingdings" panose="05000000000000000000" pitchFamily="2" charset="2"/>
              <a:buChar char="Ø"/>
            </a:pPr>
            <a:r>
              <a:rPr lang="th-TH" sz="2200" dirty="0">
                <a:solidFill>
                  <a:srgbClr val="0070C0"/>
                </a:solidFill>
                <a:latin typeface="Cordia New" panose="020B0304020202020204" pitchFamily="34" charset="-34"/>
                <a:cs typeface="Cordia New" panose="020B0304020202020204" pitchFamily="34" charset="-34"/>
              </a:rPr>
              <a:t> การสร้างข้อมูลเท็จ (</a:t>
            </a:r>
            <a:r>
              <a:rPr lang="en-US" sz="2200" dirty="0">
                <a:solidFill>
                  <a:srgbClr val="0070C0"/>
                </a:solidFill>
                <a:latin typeface="Cordia New" panose="020B0304020202020204" pitchFamily="34" charset="-34"/>
                <a:cs typeface="Cordia New" panose="020B0304020202020204" pitchFamily="34" charset="-34"/>
              </a:rPr>
              <a:t>fabrication</a:t>
            </a:r>
            <a:r>
              <a:rPr lang="th-TH" sz="2200" dirty="0">
                <a:solidFill>
                  <a:srgbClr val="0070C0"/>
                </a:solidFill>
                <a:latin typeface="Cordia New" panose="020B0304020202020204" pitchFamily="34" charset="-34"/>
                <a:cs typeface="Cordia New" panose="020B0304020202020204" pitchFamily="34" charset="-34"/>
              </a:rPr>
              <a:t>)</a:t>
            </a:r>
            <a:endParaRPr lang="en-US" sz="2200" dirty="0">
              <a:solidFill>
                <a:srgbClr val="0070C0"/>
              </a:solidFill>
              <a:latin typeface="Cordia New" panose="020B0304020202020204" pitchFamily="34" charset="-34"/>
              <a:cs typeface="Cordia New" panose="020B0304020202020204" pitchFamily="34" charset="-34"/>
            </a:endParaRPr>
          </a:p>
          <a:p>
            <a:pPr>
              <a:buNone/>
            </a:pPr>
            <a:endParaRPr lang="th-TH" dirty="0">
              <a:latin typeface="Arial" pitchFamily="34" charset="0"/>
            </a:endParaRPr>
          </a:p>
          <a:p>
            <a:pPr marL="336947" indent="-336947">
              <a:buClr>
                <a:schemeClr val="tx2">
                  <a:lumMod val="50000"/>
                </a:schemeClr>
              </a:buClr>
              <a:buNone/>
            </a:pPr>
            <a:endParaRPr lang="en-US" dirty="0">
              <a:latin typeface="Arial" pitchFamily="34" charset="0"/>
              <a:cs typeface="Arial" pitchFamily="34" charset="0"/>
            </a:endParaRPr>
          </a:p>
          <a:p>
            <a:pPr marL="336947" indent="-336947">
              <a:buClr>
                <a:schemeClr val="tx2">
                  <a:lumMod val="50000"/>
                </a:schemeClr>
              </a:buClr>
              <a:buNone/>
            </a:pPr>
            <a:endParaRPr lang="en-US" dirty="0">
              <a:latin typeface="Arial" pitchFamily="34" charset="0"/>
              <a:cs typeface="Arial" pitchFamily="34" charset="0"/>
            </a:endParaRPr>
          </a:p>
        </p:txBody>
      </p:sp>
      <p:sp>
        <p:nvSpPr>
          <p:cNvPr id="9" name="ตัวยึดหมายเลขภาพนิ่ง 8"/>
          <p:cNvSpPr>
            <a:spLocks noGrp="1"/>
          </p:cNvSpPr>
          <p:nvPr>
            <p:ph type="sldNum" idx="12"/>
          </p:nvPr>
        </p:nvSpPr>
        <p:spPr/>
        <p:txBody>
          <a:bodyPr/>
          <a:lstStyle/>
          <a:p>
            <a:pPr>
              <a:defRPr/>
            </a:pPr>
            <a:fld id="{5B8B9B19-1D61-4FFA-AB48-6D7BD1BC1E2C}" type="slidenum">
              <a:rPr lang="th-TH" smtClean="0"/>
              <a:pPr>
                <a:defRPr/>
              </a:pPr>
              <a:t>71</a:t>
            </a:fld>
            <a:endParaRPr lang="th-TH"/>
          </a:p>
        </p:txBody>
      </p:sp>
      <p:grpSp>
        <p:nvGrpSpPr>
          <p:cNvPr id="10" name="Group 9">
            <a:extLst>
              <a:ext uri="{FF2B5EF4-FFF2-40B4-BE49-F238E27FC236}">
                <a16:creationId xmlns:a16="http://schemas.microsoft.com/office/drawing/2014/main" id="{33005C22-342B-4605-8CBA-FE530D9C216A}"/>
              </a:ext>
            </a:extLst>
          </p:cNvPr>
          <p:cNvGrpSpPr/>
          <p:nvPr/>
        </p:nvGrpSpPr>
        <p:grpSpPr>
          <a:xfrm>
            <a:off x="31452" y="123478"/>
            <a:ext cx="6801473" cy="443630"/>
            <a:chOff x="366271" y="188584"/>
            <a:chExt cx="9068630" cy="591506"/>
          </a:xfrm>
        </p:grpSpPr>
        <p:cxnSp>
          <p:nvCxnSpPr>
            <p:cNvPr id="11" name="ตัวเชื่อมต่อตรง 7">
              <a:extLst>
                <a:ext uri="{FF2B5EF4-FFF2-40B4-BE49-F238E27FC236}">
                  <a16:creationId xmlns:a16="http://schemas.microsoft.com/office/drawing/2014/main" id="{834F5989-8D2B-40CC-BD90-4D5E05968B00}"/>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555F4ED3-411D-4D1D-B03B-1DD1762FEABF}"/>
                </a:ext>
              </a:extLst>
            </p:cNvPr>
            <p:cNvGrpSpPr/>
            <p:nvPr/>
          </p:nvGrpSpPr>
          <p:grpSpPr>
            <a:xfrm>
              <a:off x="366271" y="188584"/>
              <a:ext cx="9068630" cy="591506"/>
              <a:chOff x="366271" y="188584"/>
              <a:chExt cx="9068630" cy="591506"/>
            </a:xfrm>
          </p:grpSpPr>
          <p:sp>
            <p:nvSpPr>
              <p:cNvPr id="13" name="TextBox 12">
                <a:extLst>
                  <a:ext uri="{FF2B5EF4-FFF2-40B4-BE49-F238E27FC236}">
                    <a16:creationId xmlns:a16="http://schemas.microsoft.com/office/drawing/2014/main" id="{46D753E2-BE20-4B9E-954A-82FEFC8C0D0E}"/>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14" name="ตัวเชื่อมต่อตรง 8">
                <a:extLst>
                  <a:ext uri="{FF2B5EF4-FFF2-40B4-BE49-F238E27FC236}">
                    <a16:creationId xmlns:a16="http://schemas.microsoft.com/office/drawing/2014/main" id="{FD9DCDA1-AC1B-4E5E-8C95-E48C0B03EF1C}"/>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8E8CC1AF-787C-45B1-BCBB-2B65ACFFC048}"/>
                  </a:ext>
                </a:extLst>
              </p:cNvPr>
              <p:cNvGrpSpPr/>
              <p:nvPr/>
            </p:nvGrpSpPr>
            <p:grpSpPr>
              <a:xfrm>
                <a:off x="8791959" y="188584"/>
                <a:ext cx="642942" cy="591506"/>
                <a:chOff x="8723795" y="1304447"/>
                <a:chExt cx="642942" cy="591506"/>
              </a:xfrm>
            </p:grpSpPr>
            <p:pic>
              <p:nvPicPr>
                <p:cNvPr id="16" name="ตัวยึดเนื้อหา 3" descr="logo.jpg">
                  <a:extLst>
                    <a:ext uri="{FF2B5EF4-FFF2-40B4-BE49-F238E27FC236}">
                      <a16:creationId xmlns:a16="http://schemas.microsoft.com/office/drawing/2014/main" id="{E8274487-E4BF-4A80-B249-93521534D806}"/>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7" name="Oval 16">
                  <a:extLst>
                    <a:ext uri="{FF2B5EF4-FFF2-40B4-BE49-F238E27FC236}">
                      <a16:creationId xmlns:a16="http://schemas.microsoft.com/office/drawing/2014/main" id="{2C4A16FD-D537-475F-9969-CCE13E3A8127}"/>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
        <p:nvSpPr>
          <p:cNvPr id="4" name="Flowchart: Punched Tape 3">
            <a:extLst>
              <a:ext uri="{FF2B5EF4-FFF2-40B4-BE49-F238E27FC236}">
                <a16:creationId xmlns:a16="http://schemas.microsoft.com/office/drawing/2014/main" id="{63589C2E-EB65-4834-BBB5-B4750E935516}"/>
              </a:ext>
            </a:extLst>
          </p:cNvPr>
          <p:cNvSpPr/>
          <p:nvPr/>
        </p:nvSpPr>
        <p:spPr>
          <a:xfrm>
            <a:off x="6084168" y="1337279"/>
            <a:ext cx="2945116" cy="2376264"/>
          </a:xfrm>
          <a:prstGeom prst="flowChartPunchedTap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v"/>
            </a:pPr>
            <a:r>
              <a:rPr lang="th-TH" sz="2000" dirty="0"/>
              <a:t>ลอกคำต่อคำ แม้จะมีอ้างอิงก็ผิด</a:t>
            </a:r>
          </a:p>
          <a:p>
            <a:pPr marL="285750" indent="-285750" algn="ctr">
              <a:buFont typeface="Wingdings" panose="05000000000000000000" pitchFamily="2" charset="2"/>
              <a:buChar char="v"/>
            </a:pPr>
            <a:r>
              <a:rPr lang="th-TH" sz="2000" dirty="0"/>
              <a:t>ลอกงานของตนเองที่ตีพิมพ์แล้วก็ผิด</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FDD842-A3AC-7B59-5336-FA0F1222CD21}"/>
              </a:ext>
            </a:extLst>
          </p:cNvPr>
          <p:cNvSpPr>
            <a:spLocks noGrp="1"/>
          </p:cNvSpPr>
          <p:nvPr>
            <p:ph type="ctrTitle"/>
          </p:nvPr>
        </p:nvSpPr>
        <p:spPr>
          <a:xfrm>
            <a:off x="2051720" y="1635646"/>
            <a:ext cx="3384376" cy="1159800"/>
          </a:xfrm>
        </p:spPr>
        <p:txBody>
          <a:bodyPr/>
          <a:lstStyle/>
          <a:p>
            <a:r>
              <a:rPr lang="th-TH" dirty="0">
                <a:latin typeface="Cordia New" panose="020B0304020202020204" pitchFamily="34" charset="-34"/>
                <a:cs typeface="Cordia New" panose="020B0304020202020204" pitchFamily="34" charset="-34"/>
              </a:rPr>
              <a:t>แนะนำวารสาร</a:t>
            </a:r>
            <a:endParaRPr lang="en-US" dirty="0">
              <a:latin typeface="Cordia New" panose="020B0304020202020204" pitchFamily="34" charset="-34"/>
              <a:cs typeface="Cordia New" panose="020B0304020202020204" pitchFamily="34" charset="-34"/>
            </a:endParaRPr>
          </a:p>
        </p:txBody>
      </p:sp>
      <p:sp>
        <p:nvSpPr>
          <p:cNvPr id="4" name="Slide Number Placeholder 3">
            <a:extLst>
              <a:ext uri="{FF2B5EF4-FFF2-40B4-BE49-F238E27FC236}">
                <a16:creationId xmlns:a16="http://schemas.microsoft.com/office/drawing/2014/main" id="{BF4F184C-FA12-261E-3474-7E87ABCEAF5F}"/>
              </a:ext>
            </a:extLst>
          </p:cNvPr>
          <p:cNvSpPr>
            <a:spLocks noGrp="1"/>
          </p:cNvSpPr>
          <p:nvPr>
            <p:ph type="sldNum" idx="4294967295"/>
          </p:nvPr>
        </p:nvSpPr>
        <p:spPr>
          <a:xfrm>
            <a:off x="8594725" y="4673600"/>
            <a:ext cx="549275" cy="393700"/>
          </a:xfrm>
        </p:spPr>
        <p:txBody>
          <a:bodyPr/>
          <a:lstStyle/>
          <a:p>
            <a:pPr marL="0" lvl="0" indent="0">
              <a:spcBef>
                <a:spcPts val="0"/>
              </a:spcBef>
              <a:buNone/>
            </a:pPr>
            <a:fld id="{00000000-1234-1234-1234-123412341234}" type="slidenum">
              <a:rPr lang="en" smtClean="0"/>
              <a:pPr marL="0" lvl="0" indent="0">
                <a:spcBef>
                  <a:spcPts val="0"/>
                </a:spcBef>
                <a:buNone/>
              </a:pPr>
              <a:t>72</a:t>
            </a:fld>
            <a:endParaRPr lang="en"/>
          </a:p>
        </p:txBody>
      </p:sp>
    </p:spTree>
    <p:extLst>
      <p:ext uri="{BB962C8B-B14F-4D97-AF65-F5344CB8AC3E}">
        <p14:creationId xmlns:p14="http://schemas.microsoft.com/office/powerpoint/2010/main" val="40324540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DE7CA9-AA9E-4D83-B57A-030A6A86C4AB}"/>
              </a:ext>
            </a:extLst>
          </p:cNvPr>
          <p:cNvSpPr>
            <a:spLocks noGrp="1"/>
          </p:cNvSpPr>
          <p:nvPr>
            <p:ph type="title"/>
          </p:nvPr>
        </p:nvSpPr>
        <p:spPr/>
        <p:txBody>
          <a:bodyPr/>
          <a:lstStyle/>
          <a:p>
            <a:endParaRPr lang="en-US"/>
          </a:p>
        </p:txBody>
      </p:sp>
      <p:sp>
        <p:nvSpPr>
          <p:cNvPr id="15" name="Text Placeholder 14">
            <a:extLst>
              <a:ext uri="{FF2B5EF4-FFF2-40B4-BE49-F238E27FC236}">
                <a16:creationId xmlns:a16="http://schemas.microsoft.com/office/drawing/2014/main" id="{677DE1D7-1604-445D-B222-097B3070272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371E3EF-169B-4C02-8786-AE1EE02B8338}"/>
              </a:ext>
            </a:extLst>
          </p:cNvPr>
          <p:cNvSpPr>
            <a:spLocks noGrp="1"/>
          </p:cNvSpPr>
          <p:nvPr>
            <p:ph type="sldNum" idx="12"/>
          </p:nvPr>
        </p:nvSpPr>
        <p:spPr/>
        <p:txBody>
          <a:bodyPr/>
          <a:lstStyle/>
          <a:p>
            <a:pPr>
              <a:defRPr/>
            </a:pPr>
            <a:fld id="{5B8B9B19-1D61-4FFA-AB48-6D7BD1BC1E2C}" type="slidenum">
              <a:rPr lang="th-TH" smtClean="0"/>
              <a:pPr>
                <a:defRPr/>
              </a:pPr>
              <a:t>73</a:t>
            </a:fld>
            <a:endParaRPr lang="th-TH"/>
          </a:p>
        </p:txBody>
      </p:sp>
      <p:pic>
        <p:nvPicPr>
          <p:cNvPr id="6" name="Content Placeholder 5" descr="Graphical user interface, text, application, chat or text message, website&#10;&#10;Description automatically generated">
            <a:extLst>
              <a:ext uri="{FF2B5EF4-FFF2-40B4-BE49-F238E27FC236}">
                <a16:creationId xmlns:a16="http://schemas.microsoft.com/office/drawing/2014/main" id="{BDBB5E2F-67B1-4519-BA64-8CA978C65CED}"/>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50652" y="539002"/>
            <a:ext cx="6172200" cy="2500312"/>
          </a:xfrm>
        </p:spPr>
      </p:pic>
      <p:grpSp>
        <p:nvGrpSpPr>
          <p:cNvPr id="7" name="Group 6">
            <a:extLst>
              <a:ext uri="{FF2B5EF4-FFF2-40B4-BE49-F238E27FC236}">
                <a16:creationId xmlns:a16="http://schemas.microsoft.com/office/drawing/2014/main" id="{4AE0D042-1A3D-465B-973C-9FF29C8EF112}"/>
              </a:ext>
            </a:extLst>
          </p:cNvPr>
          <p:cNvGrpSpPr/>
          <p:nvPr/>
        </p:nvGrpSpPr>
        <p:grpSpPr>
          <a:xfrm>
            <a:off x="19339" y="189783"/>
            <a:ext cx="6801473" cy="443630"/>
            <a:chOff x="366271" y="188584"/>
            <a:chExt cx="9068630" cy="591506"/>
          </a:xfrm>
        </p:grpSpPr>
        <p:cxnSp>
          <p:nvCxnSpPr>
            <p:cNvPr id="8" name="ตัวเชื่อมต่อตรง 7">
              <a:extLst>
                <a:ext uri="{FF2B5EF4-FFF2-40B4-BE49-F238E27FC236}">
                  <a16:creationId xmlns:a16="http://schemas.microsoft.com/office/drawing/2014/main" id="{92CCC825-53DA-4AF3-8746-9A78BD3512B7}"/>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6E7A7EDA-4785-4C6F-BE72-42DA8FBB3651}"/>
                </a:ext>
              </a:extLst>
            </p:cNvPr>
            <p:cNvGrpSpPr/>
            <p:nvPr/>
          </p:nvGrpSpPr>
          <p:grpSpPr>
            <a:xfrm>
              <a:off x="366271" y="188584"/>
              <a:ext cx="9068630" cy="591506"/>
              <a:chOff x="366271" y="188584"/>
              <a:chExt cx="9068630" cy="591506"/>
            </a:xfrm>
          </p:grpSpPr>
          <p:sp>
            <p:nvSpPr>
              <p:cNvPr id="10" name="TextBox 9">
                <a:extLst>
                  <a:ext uri="{FF2B5EF4-FFF2-40B4-BE49-F238E27FC236}">
                    <a16:creationId xmlns:a16="http://schemas.microsoft.com/office/drawing/2014/main" id="{D5FC0728-4697-4176-952B-A966CC43688F}"/>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11" name="ตัวเชื่อมต่อตรง 8">
                <a:extLst>
                  <a:ext uri="{FF2B5EF4-FFF2-40B4-BE49-F238E27FC236}">
                    <a16:creationId xmlns:a16="http://schemas.microsoft.com/office/drawing/2014/main" id="{DE0D500C-DF13-446A-8559-9B4C0E5A3B4E}"/>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0B14B1F8-6DE8-4C50-A8C7-F48E38DCD5F3}"/>
                  </a:ext>
                </a:extLst>
              </p:cNvPr>
              <p:cNvGrpSpPr/>
              <p:nvPr/>
            </p:nvGrpSpPr>
            <p:grpSpPr>
              <a:xfrm>
                <a:off x="8791959" y="188584"/>
                <a:ext cx="642942" cy="591506"/>
                <a:chOff x="8723795" y="1304447"/>
                <a:chExt cx="642942" cy="591506"/>
              </a:xfrm>
            </p:grpSpPr>
            <p:pic>
              <p:nvPicPr>
                <p:cNvPr id="13" name="ตัวยึดเนื้อหา 3" descr="logo.jpg">
                  <a:extLst>
                    <a:ext uri="{FF2B5EF4-FFF2-40B4-BE49-F238E27FC236}">
                      <a16:creationId xmlns:a16="http://schemas.microsoft.com/office/drawing/2014/main" id="{24547475-E59A-4495-82AC-5681B58B72A0}"/>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4" name="Oval 13">
                  <a:extLst>
                    <a:ext uri="{FF2B5EF4-FFF2-40B4-BE49-F238E27FC236}">
                      <a16:creationId xmlns:a16="http://schemas.microsoft.com/office/drawing/2014/main" id="{C8C9B2E4-D3F7-4A2D-9BF6-4B926DEC179E}"/>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pic>
        <p:nvPicPr>
          <p:cNvPr id="5" name="Picture 4" descr="Graphical user interface, text, application, email&#10;&#10;Description automatically generated">
            <a:extLst>
              <a:ext uri="{FF2B5EF4-FFF2-40B4-BE49-F238E27FC236}">
                <a16:creationId xmlns:a16="http://schemas.microsoft.com/office/drawing/2014/main" id="{79A774BF-B2BD-4648-AB68-3F3907BD46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8899" y="3131936"/>
            <a:ext cx="6746202" cy="1772795"/>
          </a:xfrm>
          <a:prstGeom prst="rect">
            <a:avLst/>
          </a:prstGeom>
        </p:spPr>
      </p:pic>
    </p:spTree>
    <p:extLst>
      <p:ext uri="{BB962C8B-B14F-4D97-AF65-F5344CB8AC3E}">
        <p14:creationId xmlns:p14="http://schemas.microsoft.com/office/powerpoint/2010/main" val="27247137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B435DE-924D-4457-95CD-519FD1B2E5F8}"/>
              </a:ext>
            </a:extLst>
          </p:cNvPr>
          <p:cNvSpPr>
            <a:spLocks noGrp="1"/>
          </p:cNvSpPr>
          <p:nvPr>
            <p:ph type="sldNum" idx="12"/>
          </p:nvPr>
        </p:nvSpPr>
        <p:spPr/>
        <p:txBody>
          <a:bodyPr/>
          <a:lstStyle/>
          <a:p>
            <a:pPr marL="0" lvl="0" indent="0">
              <a:spcBef>
                <a:spcPts val="0"/>
              </a:spcBef>
              <a:buNone/>
            </a:pPr>
            <a:fld id="{00000000-1234-1234-1234-123412341234}" type="slidenum">
              <a:rPr lang="en" smtClean="0"/>
              <a:pPr marL="0" lvl="0" indent="0">
                <a:spcBef>
                  <a:spcPts val="0"/>
                </a:spcBef>
                <a:buNone/>
              </a:pPr>
              <a:t>74</a:t>
            </a:fld>
            <a:endParaRPr lang="en"/>
          </a:p>
        </p:txBody>
      </p:sp>
      <p:grpSp>
        <p:nvGrpSpPr>
          <p:cNvPr id="5" name="Group 4">
            <a:extLst>
              <a:ext uri="{FF2B5EF4-FFF2-40B4-BE49-F238E27FC236}">
                <a16:creationId xmlns:a16="http://schemas.microsoft.com/office/drawing/2014/main" id="{16CBA5F1-4D05-4803-AE4F-568B14159A54}"/>
              </a:ext>
            </a:extLst>
          </p:cNvPr>
          <p:cNvGrpSpPr/>
          <p:nvPr/>
        </p:nvGrpSpPr>
        <p:grpSpPr>
          <a:xfrm>
            <a:off x="107504" y="74480"/>
            <a:ext cx="6801473" cy="443630"/>
            <a:chOff x="366271" y="188584"/>
            <a:chExt cx="9068630" cy="591506"/>
          </a:xfrm>
        </p:grpSpPr>
        <p:cxnSp>
          <p:nvCxnSpPr>
            <p:cNvPr id="6" name="ตัวเชื่อมต่อตรง 7">
              <a:extLst>
                <a:ext uri="{FF2B5EF4-FFF2-40B4-BE49-F238E27FC236}">
                  <a16:creationId xmlns:a16="http://schemas.microsoft.com/office/drawing/2014/main" id="{5224DD0C-599F-403C-9975-02978EDCD048}"/>
                </a:ext>
              </a:extLst>
            </p:cNvPr>
            <p:cNvCxnSpPr/>
            <p:nvPr/>
          </p:nvCxnSpPr>
          <p:spPr>
            <a:xfrm>
              <a:off x="433713" y="585155"/>
              <a:ext cx="8358246" cy="0"/>
            </a:xfrm>
            <a:prstGeom prst="line">
              <a:avLst/>
            </a:prstGeom>
            <a:noFill/>
            <a:ln w="9525" cap="flat" cmpd="sng" algn="ctr">
              <a:solidFill>
                <a:srgbClr val="0BD0D9">
                  <a:lumMod val="50000"/>
                </a:srgbClr>
              </a:solidFill>
              <a:prstDash val="solid"/>
            </a:ln>
            <a:effectLst/>
          </p:spPr>
        </p:cxnSp>
        <p:grpSp>
          <p:nvGrpSpPr>
            <p:cNvPr id="7" name="Group 6">
              <a:extLst>
                <a:ext uri="{FF2B5EF4-FFF2-40B4-BE49-F238E27FC236}">
                  <a16:creationId xmlns:a16="http://schemas.microsoft.com/office/drawing/2014/main" id="{79EC16FF-966F-48E7-A263-E3163BF3A084}"/>
                </a:ext>
              </a:extLst>
            </p:cNvPr>
            <p:cNvGrpSpPr/>
            <p:nvPr/>
          </p:nvGrpSpPr>
          <p:grpSpPr>
            <a:xfrm>
              <a:off x="366271" y="188584"/>
              <a:ext cx="9068630" cy="591506"/>
              <a:chOff x="366271" y="188584"/>
              <a:chExt cx="9068630" cy="591506"/>
            </a:xfrm>
          </p:grpSpPr>
          <p:sp>
            <p:nvSpPr>
              <p:cNvPr id="8" name="TextBox 7">
                <a:extLst>
                  <a:ext uri="{FF2B5EF4-FFF2-40B4-BE49-F238E27FC236}">
                    <a16:creationId xmlns:a16="http://schemas.microsoft.com/office/drawing/2014/main" id="{5589721E-9219-424D-A73D-68EE0126C456}"/>
                  </a:ext>
                </a:extLst>
              </p:cNvPr>
              <p:cNvSpPr txBox="1"/>
              <p:nvPr/>
            </p:nvSpPr>
            <p:spPr>
              <a:xfrm>
                <a:off x="366271" y="227965"/>
                <a:ext cx="2067232" cy="369332"/>
              </a:xfrm>
              <a:prstGeom prst="rect">
                <a:avLst/>
              </a:prstGeom>
              <a:noFill/>
            </p:spPr>
            <p:txBody>
              <a:bodyPr wrap="none" rtlCol="0">
                <a:spAutoFit/>
              </a:bodyPr>
              <a:lstStyle/>
              <a:p>
                <a:pPr marL="0" marR="0" lvl="0" indent="0" defTabSz="68580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a:ln>
                      <a:noFill/>
                    </a:ln>
                    <a:solidFill>
                      <a:srgbClr val="0BD0D9">
                        <a:lumMod val="50000"/>
                      </a:srgbClr>
                    </a:solidFill>
                    <a:effectLst/>
                    <a:uLnTx/>
                    <a:uFillTx/>
                    <a:latin typeface="Andalus" pitchFamily="18" charset="-78"/>
                    <a:ea typeface="+mn-ea"/>
                    <a:cs typeface="Andalus" pitchFamily="18" charset="-78"/>
                  </a:rPr>
                  <a:t>Kasetsart University</a:t>
                </a:r>
                <a:endParaRPr kumimoji="0" lang="th-TH" sz="1200" b="0" i="1" u="none" strike="noStrike" kern="1200" cap="none" spc="0" normalizeH="0" baseline="0" noProof="0" dirty="0">
                  <a:ln>
                    <a:noFill/>
                  </a:ln>
                  <a:solidFill>
                    <a:srgbClr val="0BD0D9">
                      <a:lumMod val="50000"/>
                    </a:srgbClr>
                  </a:solidFill>
                  <a:effectLst/>
                  <a:uLnTx/>
                  <a:uFillTx/>
                  <a:latin typeface="Andalus" pitchFamily="18" charset="-78"/>
                  <a:ea typeface="+mn-ea"/>
                  <a:cs typeface="Angsana New" pitchFamily="18" charset="-34"/>
                </a:endParaRPr>
              </a:p>
            </p:txBody>
          </p:sp>
          <p:cxnSp>
            <p:nvCxnSpPr>
              <p:cNvPr id="9" name="ตัวเชื่อมต่อตรง 8">
                <a:extLst>
                  <a:ext uri="{FF2B5EF4-FFF2-40B4-BE49-F238E27FC236}">
                    <a16:creationId xmlns:a16="http://schemas.microsoft.com/office/drawing/2014/main" id="{CCFE9BEC-590B-44D5-9904-D44A151FB66B}"/>
                  </a:ext>
                </a:extLst>
              </p:cNvPr>
              <p:cNvCxnSpPr/>
              <p:nvPr/>
            </p:nvCxnSpPr>
            <p:spPr>
              <a:xfrm>
                <a:off x="433713" y="656593"/>
                <a:ext cx="8358246" cy="0"/>
              </a:xfrm>
              <a:prstGeom prst="line">
                <a:avLst/>
              </a:prstGeom>
              <a:noFill/>
              <a:ln w="9525" cap="flat" cmpd="sng" algn="ctr">
                <a:solidFill>
                  <a:srgbClr val="0F6FC6">
                    <a:shade val="50000"/>
                    <a:satMod val="103000"/>
                  </a:srgbClr>
                </a:solidFill>
                <a:prstDash val="solid"/>
              </a:ln>
              <a:effectLst/>
            </p:spPr>
          </p:cxnSp>
          <p:grpSp>
            <p:nvGrpSpPr>
              <p:cNvPr id="10" name="Group 9">
                <a:extLst>
                  <a:ext uri="{FF2B5EF4-FFF2-40B4-BE49-F238E27FC236}">
                    <a16:creationId xmlns:a16="http://schemas.microsoft.com/office/drawing/2014/main" id="{3EC30A86-DC49-41C6-801E-62BC4A596666}"/>
                  </a:ext>
                </a:extLst>
              </p:cNvPr>
              <p:cNvGrpSpPr/>
              <p:nvPr/>
            </p:nvGrpSpPr>
            <p:grpSpPr>
              <a:xfrm>
                <a:off x="8791959" y="188584"/>
                <a:ext cx="642942" cy="591506"/>
                <a:chOff x="8723795" y="1304447"/>
                <a:chExt cx="642942" cy="591506"/>
              </a:xfrm>
            </p:grpSpPr>
            <p:pic>
              <p:nvPicPr>
                <p:cNvPr id="11" name="ตัวยึดเนื้อหา 3" descr="logo.jpg">
                  <a:extLst>
                    <a:ext uri="{FF2B5EF4-FFF2-40B4-BE49-F238E27FC236}">
                      <a16:creationId xmlns:a16="http://schemas.microsoft.com/office/drawing/2014/main" id="{2C54A9C0-9AFE-43CC-9496-C95FEE13DA82}"/>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2" name="Oval 11">
                  <a:extLst>
                    <a:ext uri="{FF2B5EF4-FFF2-40B4-BE49-F238E27FC236}">
                      <a16:creationId xmlns:a16="http://schemas.microsoft.com/office/drawing/2014/main" id="{F9112A00-7D93-48E6-A121-4184ED6CD0D6}"/>
                    </a:ext>
                  </a:extLst>
                </p:cNvPr>
                <p:cNvSpPr/>
                <p:nvPr/>
              </p:nvSpPr>
              <p:spPr>
                <a:xfrm>
                  <a:off x="8749488" y="1305429"/>
                  <a:ext cx="574778" cy="549258"/>
                </a:xfrm>
                <a:prstGeom prst="ellipse">
                  <a:avLst/>
                </a:prstGeom>
                <a:noFill/>
                <a:ln w="25400" cap="flat" cmpd="sng" algn="ctr">
                  <a:solidFill>
                    <a:srgbClr val="A5C249">
                      <a:lumMod val="50000"/>
                    </a:srgbClr>
                  </a:solidFill>
                  <a:prstDash val="solid"/>
                </a:ln>
                <a:effectLst/>
              </p:spPr>
              <p:txBody>
                <a:bodyPr rtlCol="0" anchor="ctr"/>
                <a:lstStyle/>
                <a:p>
                  <a:pPr marL="0" marR="0" lvl="0" indent="0" algn="ctr" defTabSz="68580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onstantia"/>
                    <a:ea typeface="+mn-ea"/>
                    <a:cs typeface="+mn-cs"/>
                  </a:endParaRPr>
                </a:p>
              </p:txBody>
            </p:sp>
          </p:grpSp>
        </p:grpSp>
      </p:grpSp>
      <p:pic>
        <p:nvPicPr>
          <p:cNvPr id="13" name="Content Placeholder 7" descr="Graphical user interface&#10;&#10;Description automatically generated">
            <a:extLst>
              <a:ext uri="{FF2B5EF4-FFF2-40B4-BE49-F238E27FC236}">
                <a16:creationId xmlns:a16="http://schemas.microsoft.com/office/drawing/2014/main" id="{4491F76B-6814-4043-A85A-650ABA204D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1029225"/>
            <a:ext cx="6704642" cy="2665095"/>
          </a:xfrm>
          <a:prstGeom prst="rect">
            <a:avLst/>
          </a:prstGeom>
          <a:noFill/>
          <a:ln>
            <a:noFill/>
          </a:ln>
        </p:spPr>
      </p:pic>
      <p:sp>
        <p:nvSpPr>
          <p:cNvPr id="14" name="TextBox 13">
            <a:extLst>
              <a:ext uri="{FF2B5EF4-FFF2-40B4-BE49-F238E27FC236}">
                <a16:creationId xmlns:a16="http://schemas.microsoft.com/office/drawing/2014/main" id="{5F3DD8D0-1F36-41AD-AC44-C8A545E41315}"/>
              </a:ext>
            </a:extLst>
          </p:cNvPr>
          <p:cNvSpPr txBox="1"/>
          <p:nvPr/>
        </p:nvSpPr>
        <p:spPr>
          <a:xfrm>
            <a:off x="1331640" y="4268999"/>
            <a:ext cx="6110436" cy="300082"/>
          </a:xfrm>
          <a:prstGeom prst="rect">
            <a:avLst/>
          </a:prstGeom>
          <a:noFill/>
        </p:spPr>
        <p:txBody>
          <a:bodyPr wrap="square" rtlCol="0">
            <a:spAutoFit/>
          </a:bodyPr>
          <a:lstStyle/>
          <a:p>
            <a:pPr defTabSz="685800" fontAlgn="base">
              <a:spcBef>
                <a:spcPct val="0"/>
              </a:spcBef>
              <a:spcAft>
                <a:spcPct val="0"/>
              </a:spcAft>
            </a:pPr>
            <a:r>
              <a:rPr lang="en-US" sz="1350" kern="1200" dirty="0">
                <a:solidFill>
                  <a:prstClr val="black"/>
                </a:solidFill>
                <a:latin typeface="Arial" pitchFamily="34" charset="0"/>
                <a:ea typeface="+mn-ea"/>
                <a:cs typeface="Angsana New" pitchFamily="18" charset="-34"/>
              </a:rPr>
              <a:t>Acceptance fee 5,000 Baht (discounts to 3,000 Baht during 2021)</a:t>
            </a:r>
          </a:p>
        </p:txBody>
      </p:sp>
    </p:spTree>
    <p:extLst>
      <p:ext uri="{BB962C8B-B14F-4D97-AF65-F5344CB8AC3E}">
        <p14:creationId xmlns:p14="http://schemas.microsoft.com/office/powerpoint/2010/main" val="11738021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1D264A-0011-4771-978F-3D0A39F9A3AD}"/>
              </a:ext>
            </a:extLst>
          </p:cNvPr>
          <p:cNvSpPr>
            <a:spLocks noGrp="1"/>
          </p:cNvSpPr>
          <p:nvPr>
            <p:ph type="sldNum" idx="12"/>
          </p:nvPr>
        </p:nvSpPr>
        <p:spPr/>
        <p:txBody>
          <a:bodyPr/>
          <a:lstStyle/>
          <a:p>
            <a:pPr marL="0" lvl="0" indent="0">
              <a:spcBef>
                <a:spcPts val="0"/>
              </a:spcBef>
              <a:buNone/>
            </a:pPr>
            <a:fld id="{00000000-1234-1234-1234-123412341234}" type="slidenum">
              <a:rPr lang="en" smtClean="0"/>
              <a:pPr marL="0" lvl="0" indent="0">
                <a:spcBef>
                  <a:spcPts val="0"/>
                </a:spcBef>
                <a:buNone/>
              </a:pPr>
              <a:t>75</a:t>
            </a:fld>
            <a:endParaRPr lang="en"/>
          </a:p>
        </p:txBody>
      </p:sp>
      <p:grpSp>
        <p:nvGrpSpPr>
          <p:cNvPr id="5" name="Group 4">
            <a:extLst>
              <a:ext uri="{FF2B5EF4-FFF2-40B4-BE49-F238E27FC236}">
                <a16:creationId xmlns:a16="http://schemas.microsoft.com/office/drawing/2014/main" id="{7135A773-E439-4164-9C97-201E7AAA5C46}"/>
              </a:ext>
            </a:extLst>
          </p:cNvPr>
          <p:cNvGrpSpPr/>
          <p:nvPr/>
        </p:nvGrpSpPr>
        <p:grpSpPr>
          <a:xfrm>
            <a:off x="195350" y="90457"/>
            <a:ext cx="6801473" cy="443630"/>
            <a:chOff x="366271" y="188584"/>
            <a:chExt cx="9068630" cy="591506"/>
          </a:xfrm>
        </p:grpSpPr>
        <p:cxnSp>
          <p:nvCxnSpPr>
            <p:cNvPr id="6" name="ตัวเชื่อมต่อตรง 7">
              <a:extLst>
                <a:ext uri="{FF2B5EF4-FFF2-40B4-BE49-F238E27FC236}">
                  <a16:creationId xmlns:a16="http://schemas.microsoft.com/office/drawing/2014/main" id="{E45C2F00-2585-4D3A-87A2-DC0B8BED44CD}"/>
                </a:ext>
              </a:extLst>
            </p:cNvPr>
            <p:cNvCxnSpPr/>
            <p:nvPr/>
          </p:nvCxnSpPr>
          <p:spPr>
            <a:xfrm>
              <a:off x="433713" y="585155"/>
              <a:ext cx="8358246" cy="0"/>
            </a:xfrm>
            <a:prstGeom prst="line">
              <a:avLst/>
            </a:prstGeom>
            <a:noFill/>
            <a:ln w="9525" cap="flat" cmpd="sng" algn="ctr">
              <a:solidFill>
                <a:srgbClr val="0BD0D9">
                  <a:lumMod val="50000"/>
                </a:srgbClr>
              </a:solidFill>
              <a:prstDash val="solid"/>
            </a:ln>
            <a:effectLst/>
          </p:spPr>
        </p:cxnSp>
        <p:grpSp>
          <p:nvGrpSpPr>
            <p:cNvPr id="7" name="Group 6">
              <a:extLst>
                <a:ext uri="{FF2B5EF4-FFF2-40B4-BE49-F238E27FC236}">
                  <a16:creationId xmlns:a16="http://schemas.microsoft.com/office/drawing/2014/main" id="{3D3176AE-7F75-4BD2-8F7D-484D0D947989}"/>
                </a:ext>
              </a:extLst>
            </p:cNvPr>
            <p:cNvGrpSpPr/>
            <p:nvPr/>
          </p:nvGrpSpPr>
          <p:grpSpPr>
            <a:xfrm>
              <a:off x="366271" y="188584"/>
              <a:ext cx="9068630" cy="591506"/>
              <a:chOff x="366271" y="188584"/>
              <a:chExt cx="9068630" cy="591506"/>
            </a:xfrm>
          </p:grpSpPr>
          <p:sp>
            <p:nvSpPr>
              <p:cNvPr id="8" name="TextBox 7">
                <a:extLst>
                  <a:ext uri="{FF2B5EF4-FFF2-40B4-BE49-F238E27FC236}">
                    <a16:creationId xmlns:a16="http://schemas.microsoft.com/office/drawing/2014/main" id="{DA8BF231-82AD-41EB-9786-6ED4162F3EE0}"/>
                  </a:ext>
                </a:extLst>
              </p:cNvPr>
              <p:cNvSpPr txBox="1"/>
              <p:nvPr/>
            </p:nvSpPr>
            <p:spPr>
              <a:xfrm>
                <a:off x="366271" y="227965"/>
                <a:ext cx="2067232" cy="369332"/>
              </a:xfrm>
              <a:prstGeom prst="rect">
                <a:avLst/>
              </a:prstGeom>
              <a:noFill/>
            </p:spPr>
            <p:txBody>
              <a:bodyPr wrap="none" rtlCol="0">
                <a:spAutoFit/>
              </a:bodyPr>
              <a:lstStyle/>
              <a:p>
                <a:pPr marL="0" marR="0" lvl="0" indent="0" defTabSz="68580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a:ln>
                      <a:noFill/>
                    </a:ln>
                    <a:solidFill>
                      <a:srgbClr val="0BD0D9">
                        <a:lumMod val="50000"/>
                      </a:srgbClr>
                    </a:solidFill>
                    <a:effectLst/>
                    <a:uLnTx/>
                    <a:uFillTx/>
                    <a:latin typeface="Andalus" pitchFamily="18" charset="-78"/>
                    <a:ea typeface="+mn-ea"/>
                    <a:cs typeface="Andalus" pitchFamily="18" charset="-78"/>
                  </a:rPr>
                  <a:t>Kasetsart University</a:t>
                </a:r>
                <a:endParaRPr kumimoji="0" lang="th-TH" sz="1200" b="0" i="1" u="none" strike="noStrike" kern="1200" cap="none" spc="0" normalizeH="0" baseline="0" noProof="0" dirty="0">
                  <a:ln>
                    <a:noFill/>
                  </a:ln>
                  <a:solidFill>
                    <a:srgbClr val="0BD0D9">
                      <a:lumMod val="50000"/>
                    </a:srgbClr>
                  </a:solidFill>
                  <a:effectLst/>
                  <a:uLnTx/>
                  <a:uFillTx/>
                  <a:latin typeface="Andalus" pitchFamily="18" charset="-78"/>
                  <a:ea typeface="+mn-ea"/>
                  <a:cs typeface="Angsana New" pitchFamily="18" charset="-34"/>
                </a:endParaRPr>
              </a:p>
            </p:txBody>
          </p:sp>
          <p:cxnSp>
            <p:nvCxnSpPr>
              <p:cNvPr id="9" name="ตัวเชื่อมต่อตรง 8">
                <a:extLst>
                  <a:ext uri="{FF2B5EF4-FFF2-40B4-BE49-F238E27FC236}">
                    <a16:creationId xmlns:a16="http://schemas.microsoft.com/office/drawing/2014/main" id="{F5C92B0D-CAB9-4083-AF8D-0C6309A290A5}"/>
                  </a:ext>
                </a:extLst>
              </p:cNvPr>
              <p:cNvCxnSpPr/>
              <p:nvPr/>
            </p:nvCxnSpPr>
            <p:spPr>
              <a:xfrm>
                <a:off x="433713" y="656593"/>
                <a:ext cx="8358246" cy="0"/>
              </a:xfrm>
              <a:prstGeom prst="line">
                <a:avLst/>
              </a:prstGeom>
              <a:noFill/>
              <a:ln w="9525" cap="flat" cmpd="sng" algn="ctr">
                <a:solidFill>
                  <a:srgbClr val="0F6FC6">
                    <a:shade val="50000"/>
                    <a:satMod val="103000"/>
                  </a:srgbClr>
                </a:solidFill>
                <a:prstDash val="solid"/>
              </a:ln>
              <a:effectLst/>
            </p:spPr>
          </p:cxnSp>
          <p:grpSp>
            <p:nvGrpSpPr>
              <p:cNvPr id="10" name="Group 9">
                <a:extLst>
                  <a:ext uri="{FF2B5EF4-FFF2-40B4-BE49-F238E27FC236}">
                    <a16:creationId xmlns:a16="http://schemas.microsoft.com/office/drawing/2014/main" id="{AD2D29B3-0DF2-4184-95F3-45CB72D59C15}"/>
                  </a:ext>
                </a:extLst>
              </p:cNvPr>
              <p:cNvGrpSpPr/>
              <p:nvPr/>
            </p:nvGrpSpPr>
            <p:grpSpPr>
              <a:xfrm>
                <a:off x="8791959" y="188584"/>
                <a:ext cx="642942" cy="591506"/>
                <a:chOff x="8723795" y="1304447"/>
                <a:chExt cx="642942" cy="591506"/>
              </a:xfrm>
            </p:grpSpPr>
            <p:pic>
              <p:nvPicPr>
                <p:cNvPr id="11" name="ตัวยึดเนื้อหา 3" descr="logo.jpg">
                  <a:extLst>
                    <a:ext uri="{FF2B5EF4-FFF2-40B4-BE49-F238E27FC236}">
                      <a16:creationId xmlns:a16="http://schemas.microsoft.com/office/drawing/2014/main" id="{B4D38B97-D798-4195-8A3F-97E94CF1D6E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2" name="Oval 11">
                  <a:extLst>
                    <a:ext uri="{FF2B5EF4-FFF2-40B4-BE49-F238E27FC236}">
                      <a16:creationId xmlns:a16="http://schemas.microsoft.com/office/drawing/2014/main" id="{5328A158-736A-46EC-89D1-6C33A3A3B76B}"/>
                    </a:ext>
                  </a:extLst>
                </p:cNvPr>
                <p:cNvSpPr/>
                <p:nvPr/>
              </p:nvSpPr>
              <p:spPr>
                <a:xfrm>
                  <a:off x="8749488" y="1305429"/>
                  <a:ext cx="574778" cy="549258"/>
                </a:xfrm>
                <a:prstGeom prst="ellipse">
                  <a:avLst/>
                </a:prstGeom>
                <a:noFill/>
                <a:ln w="25400" cap="flat" cmpd="sng" algn="ctr">
                  <a:solidFill>
                    <a:srgbClr val="A5C249">
                      <a:lumMod val="50000"/>
                    </a:srgbClr>
                  </a:solidFill>
                  <a:prstDash val="solid"/>
                </a:ln>
                <a:effectLst/>
              </p:spPr>
              <p:txBody>
                <a:bodyPr rtlCol="0" anchor="ctr"/>
                <a:lstStyle/>
                <a:p>
                  <a:pPr marL="0" marR="0" lvl="0" indent="0" algn="ctr" defTabSz="68580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onstantia"/>
                    <a:ea typeface="+mn-ea"/>
                    <a:cs typeface="+mn-cs"/>
                  </a:endParaRPr>
                </a:p>
              </p:txBody>
            </p:sp>
          </p:grpSp>
        </p:grpSp>
      </p:grpSp>
      <p:graphicFrame>
        <p:nvGraphicFramePr>
          <p:cNvPr id="13" name="Content Placeholder 3">
            <a:extLst>
              <a:ext uri="{FF2B5EF4-FFF2-40B4-BE49-F238E27FC236}">
                <a16:creationId xmlns:a16="http://schemas.microsoft.com/office/drawing/2014/main" id="{4A63A87F-AADB-4E9B-A46A-70527AD20AA6}"/>
              </a:ext>
            </a:extLst>
          </p:cNvPr>
          <p:cNvGraphicFramePr>
            <a:graphicFrameLocks/>
          </p:cNvGraphicFramePr>
          <p:nvPr/>
        </p:nvGraphicFramePr>
        <p:xfrm>
          <a:off x="523553" y="1087188"/>
          <a:ext cx="6401042" cy="25760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4" name="Group 13">
            <a:extLst>
              <a:ext uri="{FF2B5EF4-FFF2-40B4-BE49-F238E27FC236}">
                <a16:creationId xmlns:a16="http://schemas.microsoft.com/office/drawing/2014/main" id="{E7AEF738-EF1D-4E88-8F4C-FE1E57F1DCE2}"/>
              </a:ext>
            </a:extLst>
          </p:cNvPr>
          <p:cNvGrpSpPr/>
          <p:nvPr/>
        </p:nvGrpSpPr>
        <p:grpSpPr>
          <a:xfrm>
            <a:off x="768971" y="2452201"/>
            <a:ext cx="6076484" cy="386207"/>
            <a:chOff x="304527" y="4364570"/>
            <a:chExt cx="8101978" cy="514941"/>
          </a:xfrm>
        </p:grpSpPr>
        <p:sp>
          <p:nvSpPr>
            <p:cNvPr id="15" name="TextBox 14">
              <a:extLst>
                <a:ext uri="{FF2B5EF4-FFF2-40B4-BE49-F238E27FC236}">
                  <a16:creationId xmlns:a16="http://schemas.microsoft.com/office/drawing/2014/main" id="{2CC8D93F-5B26-4013-8F35-96CD68F09049}"/>
                </a:ext>
              </a:extLst>
            </p:cNvPr>
            <p:cNvSpPr txBox="1"/>
            <p:nvPr/>
          </p:nvSpPr>
          <p:spPr>
            <a:xfrm rot="19667886">
              <a:off x="304527" y="4479402"/>
              <a:ext cx="1234480" cy="400109"/>
            </a:xfrm>
            <a:prstGeom prst="rect">
              <a:avLst/>
            </a:prstGeom>
            <a:noFill/>
          </p:spPr>
          <p:txBody>
            <a:bodyPr wrap="square" rtlCol="0">
              <a:spAutoFit/>
            </a:bodyPr>
            <a:lstStyle/>
            <a:p>
              <a:pPr defTabSz="685800" fontAlgn="base">
                <a:spcBef>
                  <a:spcPct val="0"/>
                </a:spcBef>
                <a:spcAft>
                  <a:spcPct val="0"/>
                </a:spcAft>
              </a:pPr>
              <a:r>
                <a:rPr lang="en-US" sz="1350" kern="1200" dirty="0">
                  <a:solidFill>
                    <a:prstClr val="black"/>
                  </a:solidFill>
                  <a:latin typeface="Arial" pitchFamily="34" charset="0"/>
                  <a:ea typeface="+mn-ea"/>
                  <a:cs typeface="Angsana New" pitchFamily="18" charset="-34"/>
                </a:rPr>
                <a:t>3 d</a:t>
              </a:r>
            </a:p>
          </p:txBody>
        </p:sp>
        <p:sp>
          <p:nvSpPr>
            <p:cNvPr id="16" name="TextBox 15">
              <a:extLst>
                <a:ext uri="{FF2B5EF4-FFF2-40B4-BE49-F238E27FC236}">
                  <a16:creationId xmlns:a16="http://schemas.microsoft.com/office/drawing/2014/main" id="{04B18716-15E7-4274-A317-1072F5355CA1}"/>
                </a:ext>
              </a:extLst>
            </p:cNvPr>
            <p:cNvSpPr txBox="1"/>
            <p:nvPr/>
          </p:nvSpPr>
          <p:spPr>
            <a:xfrm rot="19332440">
              <a:off x="1227570" y="4449867"/>
              <a:ext cx="1507303" cy="400108"/>
            </a:xfrm>
            <a:prstGeom prst="rect">
              <a:avLst/>
            </a:prstGeom>
            <a:noFill/>
          </p:spPr>
          <p:txBody>
            <a:bodyPr wrap="square" rtlCol="0">
              <a:spAutoFit/>
            </a:bodyPr>
            <a:lstStyle/>
            <a:p>
              <a:pPr defTabSz="685800" fontAlgn="base">
                <a:spcBef>
                  <a:spcPct val="0"/>
                </a:spcBef>
                <a:spcAft>
                  <a:spcPct val="0"/>
                </a:spcAft>
              </a:pPr>
              <a:r>
                <a:rPr lang="en-US" sz="1350" kern="1200" dirty="0">
                  <a:solidFill>
                    <a:prstClr val="black"/>
                  </a:solidFill>
                  <a:latin typeface="Arial" pitchFamily="34" charset="0"/>
                  <a:ea typeface="+mn-ea"/>
                  <a:cs typeface="Angsana New" pitchFamily="18" charset="-34"/>
                </a:rPr>
                <a:t>10 d</a:t>
              </a:r>
            </a:p>
          </p:txBody>
        </p:sp>
        <p:sp>
          <p:nvSpPr>
            <p:cNvPr id="17" name="TextBox 16">
              <a:extLst>
                <a:ext uri="{FF2B5EF4-FFF2-40B4-BE49-F238E27FC236}">
                  <a16:creationId xmlns:a16="http://schemas.microsoft.com/office/drawing/2014/main" id="{A63A5FD4-1936-47C7-BCB7-51611F25F3DE}"/>
                </a:ext>
              </a:extLst>
            </p:cNvPr>
            <p:cNvSpPr txBox="1"/>
            <p:nvPr/>
          </p:nvSpPr>
          <p:spPr>
            <a:xfrm rot="19332440">
              <a:off x="2691987" y="4449867"/>
              <a:ext cx="1507303" cy="400108"/>
            </a:xfrm>
            <a:prstGeom prst="rect">
              <a:avLst/>
            </a:prstGeom>
            <a:noFill/>
          </p:spPr>
          <p:txBody>
            <a:bodyPr wrap="square" rtlCol="0">
              <a:spAutoFit/>
            </a:bodyPr>
            <a:lstStyle/>
            <a:p>
              <a:pPr defTabSz="685800" fontAlgn="base">
                <a:spcBef>
                  <a:spcPct val="0"/>
                </a:spcBef>
                <a:spcAft>
                  <a:spcPct val="0"/>
                </a:spcAft>
              </a:pPr>
              <a:r>
                <a:rPr lang="en-US" sz="1350" kern="1200" dirty="0">
                  <a:solidFill>
                    <a:prstClr val="black"/>
                  </a:solidFill>
                  <a:latin typeface="Arial" pitchFamily="34" charset="0"/>
                  <a:ea typeface="+mn-ea"/>
                  <a:cs typeface="Angsana New" pitchFamily="18" charset="-34"/>
                </a:rPr>
                <a:t>63 d</a:t>
              </a:r>
            </a:p>
          </p:txBody>
        </p:sp>
        <p:sp>
          <p:nvSpPr>
            <p:cNvPr id="18" name="TextBox 17">
              <a:extLst>
                <a:ext uri="{FF2B5EF4-FFF2-40B4-BE49-F238E27FC236}">
                  <a16:creationId xmlns:a16="http://schemas.microsoft.com/office/drawing/2014/main" id="{FE8759AE-9461-40C7-A2DD-99C962199AEC}"/>
                </a:ext>
              </a:extLst>
            </p:cNvPr>
            <p:cNvSpPr txBox="1"/>
            <p:nvPr/>
          </p:nvSpPr>
          <p:spPr>
            <a:xfrm rot="19332440">
              <a:off x="4207897" y="4364570"/>
              <a:ext cx="1507303" cy="400108"/>
            </a:xfrm>
            <a:prstGeom prst="rect">
              <a:avLst/>
            </a:prstGeom>
            <a:noFill/>
          </p:spPr>
          <p:txBody>
            <a:bodyPr wrap="square" rtlCol="0">
              <a:spAutoFit/>
            </a:bodyPr>
            <a:lstStyle/>
            <a:p>
              <a:pPr defTabSz="685800" fontAlgn="base">
                <a:spcBef>
                  <a:spcPct val="0"/>
                </a:spcBef>
                <a:spcAft>
                  <a:spcPct val="0"/>
                </a:spcAft>
              </a:pPr>
              <a:r>
                <a:rPr lang="en-US" sz="1350" kern="1200" dirty="0">
                  <a:solidFill>
                    <a:prstClr val="black"/>
                  </a:solidFill>
                  <a:latin typeface="Arial" pitchFamily="34" charset="0"/>
                  <a:ea typeface="+mn-ea"/>
                  <a:cs typeface="Angsana New" pitchFamily="18" charset="-34"/>
                </a:rPr>
                <a:t>22 d</a:t>
              </a:r>
            </a:p>
          </p:txBody>
        </p:sp>
        <p:sp>
          <p:nvSpPr>
            <p:cNvPr id="19" name="TextBox 18">
              <a:extLst>
                <a:ext uri="{FF2B5EF4-FFF2-40B4-BE49-F238E27FC236}">
                  <a16:creationId xmlns:a16="http://schemas.microsoft.com/office/drawing/2014/main" id="{9C1E02B9-B0DD-48E2-B318-F25552B7DAEA}"/>
                </a:ext>
              </a:extLst>
            </p:cNvPr>
            <p:cNvSpPr txBox="1"/>
            <p:nvPr/>
          </p:nvSpPr>
          <p:spPr>
            <a:xfrm rot="19332440">
              <a:off x="5500647" y="4407219"/>
              <a:ext cx="1507303" cy="400108"/>
            </a:xfrm>
            <a:prstGeom prst="rect">
              <a:avLst/>
            </a:prstGeom>
            <a:noFill/>
          </p:spPr>
          <p:txBody>
            <a:bodyPr wrap="square" rtlCol="0">
              <a:spAutoFit/>
            </a:bodyPr>
            <a:lstStyle/>
            <a:p>
              <a:pPr defTabSz="685800" fontAlgn="base">
                <a:spcBef>
                  <a:spcPct val="0"/>
                </a:spcBef>
                <a:spcAft>
                  <a:spcPct val="0"/>
                </a:spcAft>
              </a:pPr>
              <a:r>
                <a:rPr lang="en-US" sz="1350" kern="1200" dirty="0">
                  <a:solidFill>
                    <a:prstClr val="black"/>
                  </a:solidFill>
                  <a:latin typeface="Arial" pitchFamily="34" charset="0"/>
                  <a:ea typeface="+mn-ea"/>
                  <a:cs typeface="Angsana New" pitchFamily="18" charset="-34"/>
                </a:rPr>
                <a:t>54 d</a:t>
              </a:r>
            </a:p>
          </p:txBody>
        </p:sp>
        <p:sp>
          <p:nvSpPr>
            <p:cNvPr id="20" name="TextBox 19">
              <a:extLst>
                <a:ext uri="{FF2B5EF4-FFF2-40B4-BE49-F238E27FC236}">
                  <a16:creationId xmlns:a16="http://schemas.microsoft.com/office/drawing/2014/main" id="{BAF02C18-110F-4B33-93D2-042085A08932}"/>
                </a:ext>
              </a:extLst>
            </p:cNvPr>
            <p:cNvSpPr txBox="1"/>
            <p:nvPr/>
          </p:nvSpPr>
          <p:spPr>
            <a:xfrm rot="19332440">
              <a:off x="6899202" y="4407219"/>
              <a:ext cx="1507303" cy="400108"/>
            </a:xfrm>
            <a:prstGeom prst="rect">
              <a:avLst/>
            </a:prstGeom>
            <a:noFill/>
          </p:spPr>
          <p:txBody>
            <a:bodyPr wrap="square" rtlCol="0">
              <a:spAutoFit/>
            </a:bodyPr>
            <a:lstStyle/>
            <a:p>
              <a:pPr defTabSz="685800" fontAlgn="base">
                <a:spcBef>
                  <a:spcPct val="0"/>
                </a:spcBef>
                <a:spcAft>
                  <a:spcPct val="0"/>
                </a:spcAft>
              </a:pPr>
              <a:r>
                <a:rPr lang="en-US" sz="1350" kern="1200" dirty="0">
                  <a:solidFill>
                    <a:prstClr val="black"/>
                  </a:solidFill>
                  <a:latin typeface="Arial" pitchFamily="34" charset="0"/>
                  <a:ea typeface="+mn-ea"/>
                  <a:cs typeface="Angsana New" pitchFamily="18" charset="-34"/>
                </a:rPr>
                <a:t>209 d</a:t>
              </a:r>
            </a:p>
          </p:txBody>
        </p:sp>
      </p:grpSp>
      <p:grpSp>
        <p:nvGrpSpPr>
          <p:cNvPr id="21" name="Group 20">
            <a:extLst>
              <a:ext uri="{FF2B5EF4-FFF2-40B4-BE49-F238E27FC236}">
                <a16:creationId xmlns:a16="http://schemas.microsoft.com/office/drawing/2014/main" id="{B2E45DC9-0C14-4A00-B550-CAFD5A391125}"/>
              </a:ext>
            </a:extLst>
          </p:cNvPr>
          <p:cNvGrpSpPr/>
          <p:nvPr/>
        </p:nvGrpSpPr>
        <p:grpSpPr>
          <a:xfrm>
            <a:off x="637974" y="3435846"/>
            <a:ext cx="4922304" cy="432047"/>
            <a:chOff x="457200" y="4869160"/>
            <a:chExt cx="6563072" cy="576063"/>
          </a:xfrm>
        </p:grpSpPr>
        <p:cxnSp>
          <p:nvCxnSpPr>
            <p:cNvPr id="22" name="Straight Arrow Connector 21">
              <a:extLst>
                <a:ext uri="{FF2B5EF4-FFF2-40B4-BE49-F238E27FC236}">
                  <a16:creationId xmlns:a16="http://schemas.microsoft.com/office/drawing/2014/main" id="{956F11BF-C881-4B35-A2CC-D75DB70D6099}"/>
                </a:ext>
              </a:extLst>
            </p:cNvPr>
            <p:cNvCxnSpPr>
              <a:cxnSpLocks/>
            </p:cNvCxnSpPr>
            <p:nvPr/>
          </p:nvCxnSpPr>
          <p:spPr>
            <a:xfrm>
              <a:off x="457200" y="4869160"/>
              <a:ext cx="6563072"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830CADF0-840A-4F9A-9037-43B93308969D}"/>
                </a:ext>
              </a:extLst>
            </p:cNvPr>
            <p:cNvSpPr/>
            <p:nvPr/>
          </p:nvSpPr>
          <p:spPr>
            <a:xfrm>
              <a:off x="2627784" y="5013176"/>
              <a:ext cx="2376264" cy="432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US" sz="1350" kern="1200" dirty="0">
                <a:solidFill>
                  <a:prstClr val="white"/>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32B36E9B-FECE-4B47-9977-66BCFC4A08B9}"/>
                </a:ext>
              </a:extLst>
            </p:cNvPr>
            <p:cNvSpPr txBox="1"/>
            <p:nvPr/>
          </p:nvSpPr>
          <p:spPr>
            <a:xfrm>
              <a:off x="3206152" y="5033207"/>
              <a:ext cx="1195199" cy="400110"/>
            </a:xfrm>
            <a:prstGeom prst="rect">
              <a:avLst/>
            </a:prstGeom>
            <a:noFill/>
          </p:spPr>
          <p:txBody>
            <a:bodyPr wrap="none" rtlCol="0">
              <a:spAutoFit/>
            </a:bodyPr>
            <a:lstStyle/>
            <a:p>
              <a:pPr defTabSz="685800" fontAlgn="base">
                <a:spcBef>
                  <a:spcPct val="0"/>
                </a:spcBef>
                <a:spcAft>
                  <a:spcPct val="0"/>
                </a:spcAft>
              </a:pPr>
              <a:r>
                <a:rPr lang="en-US" sz="1350" kern="1200" dirty="0">
                  <a:solidFill>
                    <a:prstClr val="black"/>
                  </a:solidFill>
                  <a:latin typeface="Arial" pitchFamily="34" charset="0"/>
                  <a:ea typeface="+mn-ea"/>
                  <a:cs typeface="Angsana New" pitchFamily="18" charset="-34"/>
                </a:rPr>
                <a:t>5 months</a:t>
              </a:r>
            </a:p>
          </p:txBody>
        </p:sp>
      </p:grpSp>
      <p:grpSp>
        <p:nvGrpSpPr>
          <p:cNvPr id="25" name="Group 24">
            <a:extLst>
              <a:ext uri="{FF2B5EF4-FFF2-40B4-BE49-F238E27FC236}">
                <a16:creationId xmlns:a16="http://schemas.microsoft.com/office/drawing/2014/main" id="{3D2F68C4-8B14-4A3C-B67B-A460563755B0}"/>
              </a:ext>
            </a:extLst>
          </p:cNvPr>
          <p:cNvGrpSpPr/>
          <p:nvPr/>
        </p:nvGrpSpPr>
        <p:grpSpPr>
          <a:xfrm>
            <a:off x="5968118" y="2989978"/>
            <a:ext cx="300082" cy="1905016"/>
            <a:chOff x="7564051" y="4274670"/>
            <a:chExt cx="400108" cy="2540022"/>
          </a:xfrm>
        </p:grpSpPr>
        <p:sp>
          <p:nvSpPr>
            <p:cNvPr id="26" name="Arrow: Down 25">
              <a:extLst>
                <a:ext uri="{FF2B5EF4-FFF2-40B4-BE49-F238E27FC236}">
                  <a16:creationId xmlns:a16="http://schemas.microsoft.com/office/drawing/2014/main" id="{FC279117-2AB2-4666-8BF0-5FB5C178DBB6}"/>
                </a:ext>
              </a:extLst>
            </p:cNvPr>
            <p:cNvSpPr/>
            <p:nvPr/>
          </p:nvSpPr>
          <p:spPr>
            <a:xfrm>
              <a:off x="7665600" y="4274670"/>
              <a:ext cx="216024" cy="43944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US" sz="1350" kern="1200">
                <a:solidFill>
                  <a:prstClr val="white"/>
                </a:solidFill>
                <a:latin typeface="Constantia"/>
              </a:endParaRPr>
            </a:p>
          </p:txBody>
        </p:sp>
        <p:sp>
          <p:nvSpPr>
            <p:cNvPr id="27" name="TextBox 26">
              <a:extLst>
                <a:ext uri="{FF2B5EF4-FFF2-40B4-BE49-F238E27FC236}">
                  <a16:creationId xmlns:a16="http://schemas.microsoft.com/office/drawing/2014/main" id="{B02E8180-B1C0-4FC8-B67F-0D25C184D83C}"/>
                </a:ext>
              </a:extLst>
            </p:cNvPr>
            <p:cNvSpPr txBox="1"/>
            <p:nvPr/>
          </p:nvSpPr>
          <p:spPr>
            <a:xfrm rot="16200000">
              <a:off x="6698428" y="5548961"/>
              <a:ext cx="2131354" cy="400108"/>
            </a:xfrm>
            <a:prstGeom prst="rect">
              <a:avLst/>
            </a:prstGeom>
            <a:noFill/>
          </p:spPr>
          <p:txBody>
            <a:bodyPr wrap="none" rtlCol="0">
              <a:spAutoFit/>
            </a:bodyPr>
            <a:lstStyle/>
            <a:p>
              <a:pPr defTabSz="685800" fontAlgn="base">
                <a:spcBef>
                  <a:spcPct val="0"/>
                </a:spcBef>
                <a:spcAft>
                  <a:spcPct val="0"/>
                </a:spcAft>
              </a:pPr>
              <a:r>
                <a:rPr lang="en-US" sz="1350" kern="1200" dirty="0">
                  <a:solidFill>
                    <a:srgbClr val="C00000"/>
                  </a:solidFill>
                  <a:latin typeface="Arial" pitchFamily="34" charset="0"/>
                  <a:ea typeface="+mn-ea"/>
                  <a:cs typeface="Angsana New" pitchFamily="18" charset="-34"/>
                </a:rPr>
                <a:t>Gradually reduced</a:t>
              </a:r>
            </a:p>
          </p:txBody>
        </p:sp>
      </p:grpSp>
      <p:sp>
        <p:nvSpPr>
          <p:cNvPr id="28" name="TextBox 27">
            <a:extLst>
              <a:ext uri="{FF2B5EF4-FFF2-40B4-BE49-F238E27FC236}">
                <a16:creationId xmlns:a16="http://schemas.microsoft.com/office/drawing/2014/main" id="{317096A0-C05E-45DA-9DED-73B40A1E7ADE}"/>
              </a:ext>
            </a:extLst>
          </p:cNvPr>
          <p:cNvSpPr txBox="1"/>
          <p:nvPr/>
        </p:nvSpPr>
        <p:spPr>
          <a:xfrm>
            <a:off x="1331640" y="771550"/>
            <a:ext cx="4176464" cy="461665"/>
          </a:xfrm>
          <a:prstGeom prst="rect">
            <a:avLst/>
          </a:prstGeom>
          <a:noFill/>
        </p:spPr>
        <p:txBody>
          <a:bodyPr wrap="square" rtlCol="0">
            <a:spAutoFit/>
          </a:bodyPr>
          <a:lstStyle/>
          <a:p>
            <a:r>
              <a:rPr lang="th-TH" sz="2400" b="1" dirty="0">
                <a:solidFill>
                  <a:schemeClr val="accent4">
                    <a:lumMod val="50000"/>
                  </a:schemeClr>
                </a:solidFill>
                <a:latin typeface="Cordia New" panose="020B0304020202020204" pitchFamily="34" charset="-34"/>
                <a:cs typeface="Cordia New" panose="020B0304020202020204" pitchFamily="34" charset="-34"/>
              </a:rPr>
              <a:t>ระยะเวลาที่ใช้</a:t>
            </a:r>
            <a:endParaRPr lang="en-US" sz="1800" b="1" dirty="0">
              <a:solidFill>
                <a:schemeClr val="accent4">
                  <a:lumMod val="50000"/>
                </a:schemeClr>
              </a:solidFill>
              <a:latin typeface="Cordia New" panose="020B0304020202020204" pitchFamily="34" charset="-34"/>
              <a:cs typeface="Cordia New" panose="020B0304020202020204" pitchFamily="34" charset="-34"/>
            </a:endParaRPr>
          </a:p>
        </p:txBody>
      </p:sp>
    </p:spTree>
    <p:extLst>
      <p:ext uri="{BB962C8B-B14F-4D97-AF65-F5344CB8AC3E}">
        <p14:creationId xmlns:p14="http://schemas.microsoft.com/office/powerpoint/2010/main" val="147955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6A3C74-07F6-4B76-99F5-5908B70A6A26}"/>
              </a:ext>
            </a:extLst>
          </p:cNvPr>
          <p:cNvSpPr>
            <a:spLocks noGrp="1"/>
          </p:cNvSpPr>
          <p:nvPr>
            <p:ph type="sldNum" idx="12"/>
          </p:nvPr>
        </p:nvSpPr>
        <p:spPr/>
        <p:txBody>
          <a:bodyPr/>
          <a:lstStyle/>
          <a:p>
            <a:pPr marL="0" lvl="0" indent="0">
              <a:spcBef>
                <a:spcPts val="0"/>
              </a:spcBef>
              <a:buNone/>
            </a:pPr>
            <a:fld id="{00000000-1234-1234-1234-123412341234}" type="slidenum">
              <a:rPr lang="en" smtClean="0"/>
              <a:pPr marL="0" lvl="0" indent="0">
                <a:spcBef>
                  <a:spcPts val="0"/>
                </a:spcBef>
                <a:buNone/>
              </a:pPr>
              <a:t>76</a:t>
            </a:fld>
            <a:endParaRPr lang="en"/>
          </a:p>
        </p:txBody>
      </p:sp>
      <p:sp>
        <p:nvSpPr>
          <p:cNvPr id="5" name="Title 4">
            <a:extLst>
              <a:ext uri="{FF2B5EF4-FFF2-40B4-BE49-F238E27FC236}">
                <a16:creationId xmlns:a16="http://schemas.microsoft.com/office/drawing/2014/main" id="{A54276DB-3B04-4DCE-BC9A-52348058BF32}"/>
              </a:ext>
            </a:extLst>
          </p:cNvPr>
          <p:cNvSpPr>
            <a:spLocks noGrp="1"/>
          </p:cNvSpPr>
          <p:nvPr>
            <p:ph type="title"/>
          </p:nvPr>
        </p:nvSpPr>
        <p:spPr>
          <a:xfrm>
            <a:off x="799808" y="2307877"/>
            <a:ext cx="5279330" cy="692497"/>
          </a:xfrm>
          <a:prstGeom prst="rect">
            <a:avLst/>
          </a:prstGeom>
          <a:noFill/>
        </p:spPr>
        <p:txBody>
          <a:bodyPr wrap="none" lIns="68580" tIns="34290" rIns="68580" bIns="34290">
            <a:spAutoFit/>
          </a:bodyPr>
          <a:lstStyle/>
          <a:p>
            <a:pPr algn="ctr"/>
            <a:r>
              <a:rPr lang="en-US" sz="4050" dirty="0">
                <a:ln w="0"/>
                <a:solidFill>
                  <a:srgbClr val="00B050"/>
                </a:solidFill>
                <a:effectLst>
                  <a:reflection blurRad="6350" stA="53000" endA="300" endPos="35500" dir="5400000" sy="-90000" algn="bl" rotWithShape="0"/>
                </a:effectLst>
              </a:rPr>
              <a:t>Practice makes perfect</a:t>
            </a:r>
          </a:p>
        </p:txBody>
      </p:sp>
      <p:grpSp>
        <p:nvGrpSpPr>
          <p:cNvPr id="6" name="Group 5">
            <a:extLst>
              <a:ext uri="{FF2B5EF4-FFF2-40B4-BE49-F238E27FC236}">
                <a16:creationId xmlns:a16="http://schemas.microsoft.com/office/drawing/2014/main" id="{22DBA109-BB79-4951-935F-73D8EE5AFAF6}"/>
              </a:ext>
            </a:extLst>
          </p:cNvPr>
          <p:cNvGrpSpPr/>
          <p:nvPr/>
        </p:nvGrpSpPr>
        <p:grpSpPr>
          <a:xfrm>
            <a:off x="107504" y="219113"/>
            <a:ext cx="6801473" cy="443630"/>
            <a:chOff x="366271" y="188584"/>
            <a:chExt cx="9068630" cy="591506"/>
          </a:xfrm>
        </p:grpSpPr>
        <p:cxnSp>
          <p:nvCxnSpPr>
            <p:cNvPr id="7" name="ตัวเชื่อมต่อตรง 7">
              <a:extLst>
                <a:ext uri="{FF2B5EF4-FFF2-40B4-BE49-F238E27FC236}">
                  <a16:creationId xmlns:a16="http://schemas.microsoft.com/office/drawing/2014/main" id="{9284ABB0-C50E-4C0B-8B2F-F71F94226F68}"/>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7DBBE985-BA4B-4311-AAEF-137FD5DA792A}"/>
                </a:ext>
              </a:extLst>
            </p:cNvPr>
            <p:cNvGrpSpPr/>
            <p:nvPr/>
          </p:nvGrpSpPr>
          <p:grpSpPr>
            <a:xfrm>
              <a:off x="366271" y="188584"/>
              <a:ext cx="9068630" cy="591506"/>
              <a:chOff x="366271" y="188584"/>
              <a:chExt cx="9068630" cy="591506"/>
            </a:xfrm>
          </p:grpSpPr>
          <p:sp>
            <p:nvSpPr>
              <p:cNvPr id="9" name="TextBox 8">
                <a:extLst>
                  <a:ext uri="{FF2B5EF4-FFF2-40B4-BE49-F238E27FC236}">
                    <a16:creationId xmlns:a16="http://schemas.microsoft.com/office/drawing/2014/main" id="{9DE0FCD0-8B8B-4CC3-A15A-0D911B07EF32}"/>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10" name="ตัวเชื่อมต่อตรง 8">
                <a:extLst>
                  <a:ext uri="{FF2B5EF4-FFF2-40B4-BE49-F238E27FC236}">
                    <a16:creationId xmlns:a16="http://schemas.microsoft.com/office/drawing/2014/main" id="{D7218974-4A17-438D-838D-F7547A6BD5F1}"/>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489B3D90-B183-4467-B4AC-5E019A329AB8}"/>
                  </a:ext>
                </a:extLst>
              </p:cNvPr>
              <p:cNvGrpSpPr/>
              <p:nvPr/>
            </p:nvGrpSpPr>
            <p:grpSpPr>
              <a:xfrm>
                <a:off x="8791959" y="188584"/>
                <a:ext cx="642942" cy="591506"/>
                <a:chOff x="8723795" y="1304447"/>
                <a:chExt cx="642942" cy="591506"/>
              </a:xfrm>
            </p:grpSpPr>
            <p:pic>
              <p:nvPicPr>
                <p:cNvPr id="12" name="ตัวยึดเนื้อหา 3" descr="logo.jpg">
                  <a:extLst>
                    <a:ext uri="{FF2B5EF4-FFF2-40B4-BE49-F238E27FC236}">
                      <a16:creationId xmlns:a16="http://schemas.microsoft.com/office/drawing/2014/main" id="{986621E7-1F93-4FD1-91F9-A76009792935}"/>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3" name="Oval 12">
                  <a:extLst>
                    <a:ext uri="{FF2B5EF4-FFF2-40B4-BE49-F238E27FC236}">
                      <a16:creationId xmlns:a16="http://schemas.microsoft.com/office/drawing/2014/main" id="{4566B18E-F0C0-4E66-AA17-A8CD0F772A72}"/>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
        <p:nvSpPr>
          <p:cNvPr id="14" name="Slide Number Placeholder 3">
            <a:extLst>
              <a:ext uri="{FF2B5EF4-FFF2-40B4-BE49-F238E27FC236}">
                <a16:creationId xmlns:a16="http://schemas.microsoft.com/office/drawing/2014/main" id="{89DE7C04-F871-4B36-A48C-AA23C36E7958}"/>
              </a:ext>
            </a:extLst>
          </p:cNvPr>
          <p:cNvSpPr txBox="1">
            <a:spLocks/>
          </p:cNvSpPr>
          <p:nvPr/>
        </p:nvSpPr>
        <p:spPr>
          <a:xfrm>
            <a:off x="8480584" y="4673651"/>
            <a:ext cx="548700" cy="39360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defRPr/>
            </a:pPr>
            <a:fld id="{5B8B9B19-1D61-4FFA-AB48-6D7BD1BC1E2C}" type="slidenum">
              <a:rPr lang="th-TH" smtClean="0"/>
              <a:pPr>
                <a:defRPr/>
              </a:pPr>
              <a:t>76</a:t>
            </a:fld>
            <a:endParaRPr lang="th-TH"/>
          </a:p>
        </p:txBody>
      </p:sp>
      <p:pic>
        <p:nvPicPr>
          <p:cNvPr id="15" name="Graphic 14" descr="Bunting outline">
            <a:extLst>
              <a:ext uri="{FF2B5EF4-FFF2-40B4-BE49-F238E27FC236}">
                <a16:creationId xmlns:a16="http://schemas.microsoft.com/office/drawing/2014/main" id="{992E2198-1948-42E6-B571-B3E47C077C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366029">
            <a:off x="7191610" y="2817724"/>
            <a:ext cx="1591699" cy="1591699"/>
          </a:xfrm>
          <a:prstGeom prst="rect">
            <a:avLst/>
          </a:prstGeom>
        </p:spPr>
      </p:pic>
      <p:pic>
        <p:nvPicPr>
          <p:cNvPr id="16" name="Graphic 15" descr="Bunting with solid fill">
            <a:extLst>
              <a:ext uri="{FF2B5EF4-FFF2-40B4-BE49-F238E27FC236}">
                <a16:creationId xmlns:a16="http://schemas.microsoft.com/office/drawing/2014/main" id="{E4E629E8-0548-45C8-B7FB-E6C362362A3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24131" y="1861868"/>
            <a:ext cx="1348269" cy="1348269"/>
          </a:xfrm>
          <a:prstGeom prst="rect">
            <a:avLst/>
          </a:prstGeom>
        </p:spPr>
      </p:pic>
      <p:pic>
        <p:nvPicPr>
          <p:cNvPr id="17" name="Graphic 16" descr="Fireworks with solid fill">
            <a:extLst>
              <a:ext uri="{FF2B5EF4-FFF2-40B4-BE49-F238E27FC236}">
                <a16:creationId xmlns:a16="http://schemas.microsoft.com/office/drawing/2014/main" id="{6BF0E9DA-168D-47E1-9701-A423DDF426E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00192" y="781235"/>
            <a:ext cx="1152128" cy="1152128"/>
          </a:xfrm>
          <a:prstGeom prst="rect">
            <a:avLst/>
          </a:prstGeom>
        </p:spPr>
      </p:pic>
      <p:pic>
        <p:nvPicPr>
          <p:cNvPr id="18" name="Graphic 17" descr="Fireworks outline">
            <a:extLst>
              <a:ext uri="{FF2B5EF4-FFF2-40B4-BE49-F238E27FC236}">
                <a16:creationId xmlns:a16="http://schemas.microsoft.com/office/drawing/2014/main" id="{A8AC3D72-8162-40A3-8217-56D67BC67EF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511300" y="257702"/>
            <a:ext cx="914400" cy="914400"/>
          </a:xfrm>
          <a:prstGeom prst="rect">
            <a:avLst/>
          </a:prstGeom>
        </p:spPr>
      </p:pic>
    </p:spTree>
    <p:extLst>
      <p:ext uri="{BB962C8B-B14F-4D97-AF65-F5344CB8AC3E}">
        <p14:creationId xmlns:p14="http://schemas.microsoft.com/office/powerpoint/2010/main" val="99357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3C3D0-86E3-4AA0-B824-C6CA279CC203}"/>
              </a:ext>
            </a:extLst>
          </p:cNvPr>
          <p:cNvSpPr>
            <a:spLocks noGrp="1"/>
          </p:cNvSpPr>
          <p:nvPr>
            <p:ph type="title"/>
          </p:nvPr>
        </p:nvSpPr>
        <p:spPr>
          <a:xfrm>
            <a:off x="827584" y="1275606"/>
            <a:ext cx="5511300" cy="857400"/>
          </a:xfrm>
        </p:spPr>
        <p:txBody>
          <a:bodyPr/>
          <a:lstStyle/>
          <a:p>
            <a:r>
              <a:rPr lang="th-TH" sz="5400" dirty="0">
                <a:solidFill>
                  <a:schemeClr val="accent1">
                    <a:lumMod val="75000"/>
                  </a:schemeClr>
                </a:solidFill>
                <a:latin typeface="Cordia New" panose="020B0304020202020204" pitchFamily="34" charset="-34"/>
                <a:cs typeface="Cordia New" panose="020B0304020202020204" pitchFamily="34" charset="-34"/>
              </a:rPr>
              <a:t>ทำไมจึงต้องตีพิมพ์</a:t>
            </a:r>
            <a:endParaRPr lang="en-US" sz="5400" dirty="0">
              <a:solidFill>
                <a:schemeClr val="accent1">
                  <a:lumMod val="75000"/>
                </a:schemeClr>
              </a:solidFill>
              <a:latin typeface="Cordia New" panose="020B0304020202020204" pitchFamily="34" charset="-34"/>
              <a:cs typeface="Cordia New" panose="020B0304020202020204" pitchFamily="34" charset="-34"/>
            </a:endParaRPr>
          </a:p>
        </p:txBody>
      </p:sp>
      <p:sp>
        <p:nvSpPr>
          <p:cNvPr id="3" name="Text Placeholder 2">
            <a:extLst>
              <a:ext uri="{FF2B5EF4-FFF2-40B4-BE49-F238E27FC236}">
                <a16:creationId xmlns:a16="http://schemas.microsoft.com/office/drawing/2014/main" id="{9C50A1AA-DA5A-4D79-BDCD-6C7C3F6F3DB3}"/>
              </a:ext>
            </a:extLst>
          </p:cNvPr>
          <p:cNvSpPr>
            <a:spLocks noGrp="1"/>
          </p:cNvSpPr>
          <p:nvPr>
            <p:ph type="body" idx="1"/>
          </p:nvPr>
        </p:nvSpPr>
        <p:spPr>
          <a:xfrm>
            <a:off x="827584" y="2171031"/>
            <a:ext cx="5511300" cy="1551486"/>
          </a:xfrm>
        </p:spPr>
        <p:txBody>
          <a:bodyPr/>
          <a:lstStyle/>
          <a:p>
            <a:pPr marL="285750" indent="-285750">
              <a:buFont typeface="Wingdings" panose="05000000000000000000" pitchFamily="2" charset="2"/>
              <a:buChar char="§"/>
            </a:pPr>
            <a:r>
              <a:rPr lang="th-TH" sz="2000" dirty="0">
                <a:solidFill>
                  <a:schemeClr val="accent1">
                    <a:lumMod val="75000"/>
                  </a:schemeClr>
                </a:solidFill>
                <a:latin typeface="Cordia New" panose="020B0304020202020204" pitchFamily="34" charset="-34"/>
                <a:cs typeface="Cordia New" panose="020B0304020202020204" pitchFamily="34" charset="-34"/>
              </a:rPr>
              <a:t>เพื่อแบ่งปันความรู้สู่วงการวิชาการ เพื่อให้เกิดการต่อยอดองค์ความรู้ และป้องกันการทำซ้ำ</a:t>
            </a:r>
          </a:p>
          <a:p>
            <a:pPr marL="285750" indent="-285750">
              <a:buFont typeface="Wingdings" panose="05000000000000000000" pitchFamily="2" charset="2"/>
              <a:buChar char="§"/>
            </a:pPr>
            <a:r>
              <a:rPr lang="th-TH" sz="2000" dirty="0">
                <a:solidFill>
                  <a:schemeClr val="accent1">
                    <a:lumMod val="75000"/>
                  </a:schemeClr>
                </a:solidFill>
                <a:latin typeface="Cordia New" panose="020B0304020202020204" pitchFamily="34" charset="-34"/>
                <a:cs typeface="Cordia New" panose="020B0304020202020204" pitchFamily="34" charset="-34"/>
              </a:rPr>
              <a:t>เพื่อให้งานผ่านการตรวจสอบโดยผู้ทรงคุณวุฒิ</a:t>
            </a:r>
          </a:p>
          <a:p>
            <a:pPr marL="285750" indent="-285750">
              <a:buFont typeface="Wingdings" panose="05000000000000000000" pitchFamily="2" charset="2"/>
              <a:buChar char="§"/>
            </a:pPr>
            <a:r>
              <a:rPr lang="th-TH" sz="2000" dirty="0">
                <a:solidFill>
                  <a:schemeClr val="accent1">
                    <a:lumMod val="75000"/>
                  </a:schemeClr>
                </a:solidFill>
                <a:latin typeface="Cordia New" panose="020B0304020202020204" pitchFamily="34" charset="-34"/>
                <a:cs typeface="Cordia New" panose="020B0304020202020204" pitchFamily="34" charset="-34"/>
              </a:rPr>
              <a:t>เพื่อสร้างชื่อเสียงให้กับตนเอง หน่วยงาน และประเทศชาติ</a:t>
            </a:r>
            <a:endParaRPr lang="en-US" sz="2000" dirty="0">
              <a:solidFill>
                <a:schemeClr val="accent1">
                  <a:lumMod val="75000"/>
                </a:schemeClr>
              </a:solidFill>
              <a:latin typeface="Cordia New" panose="020B0304020202020204" pitchFamily="34" charset="-34"/>
              <a:cs typeface="Cordia New" panose="020B0304020202020204" pitchFamily="34" charset="-34"/>
            </a:endParaRPr>
          </a:p>
        </p:txBody>
      </p:sp>
      <p:sp>
        <p:nvSpPr>
          <p:cNvPr id="4" name="Slide Number Placeholder 3">
            <a:extLst>
              <a:ext uri="{FF2B5EF4-FFF2-40B4-BE49-F238E27FC236}">
                <a16:creationId xmlns:a16="http://schemas.microsoft.com/office/drawing/2014/main" id="{7B783898-06D6-4439-AED5-B38164F31A2E}"/>
              </a:ext>
            </a:extLst>
          </p:cNvPr>
          <p:cNvSpPr>
            <a:spLocks noGrp="1"/>
          </p:cNvSpPr>
          <p:nvPr>
            <p:ph type="sldNum" idx="12"/>
          </p:nvPr>
        </p:nvSpPr>
        <p:spPr/>
        <p:txBody>
          <a:bodyPr/>
          <a:lstStyle/>
          <a:p>
            <a:pPr marL="0" lvl="0" indent="0">
              <a:spcBef>
                <a:spcPts val="0"/>
              </a:spcBef>
              <a:buNone/>
            </a:pPr>
            <a:fld id="{00000000-1234-1234-1234-123412341234}" type="slidenum">
              <a:rPr lang="en" smtClean="0"/>
              <a:pPr marL="0" lvl="0" indent="0">
                <a:spcBef>
                  <a:spcPts val="0"/>
                </a:spcBef>
                <a:buNone/>
              </a:pPr>
              <a:t>8</a:t>
            </a:fld>
            <a:endParaRPr lang="en"/>
          </a:p>
        </p:txBody>
      </p:sp>
      <p:grpSp>
        <p:nvGrpSpPr>
          <p:cNvPr id="5" name="Group 4">
            <a:extLst>
              <a:ext uri="{FF2B5EF4-FFF2-40B4-BE49-F238E27FC236}">
                <a16:creationId xmlns:a16="http://schemas.microsoft.com/office/drawing/2014/main" id="{EA8BDDC7-BC33-42AC-8FB3-1F32C116E42C}"/>
              </a:ext>
            </a:extLst>
          </p:cNvPr>
          <p:cNvGrpSpPr/>
          <p:nvPr/>
        </p:nvGrpSpPr>
        <p:grpSpPr>
          <a:xfrm>
            <a:off x="107504" y="195486"/>
            <a:ext cx="6801473" cy="443630"/>
            <a:chOff x="366271" y="188584"/>
            <a:chExt cx="9068630" cy="591506"/>
          </a:xfrm>
        </p:grpSpPr>
        <p:cxnSp>
          <p:nvCxnSpPr>
            <p:cNvPr id="6" name="ตัวเชื่อมต่อตรง 7">
              <a:extLst>
                <a:ext uri="{FF2B5EF4-FFF2-40B4-BE49-F238E27FC236}">
                  <a16:creationId xmlns:a16="http://schemas.microsoft.com/office/drawing/2014/main" id="{AB03F185-D6FB-4161-B962-588FD7E59DB3}"/>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6D06BD2A-3E64-4910-98B3-A369ECB028F8}"/>
                </a:ext>
              </a:extLst>
            </p:cNvPr>
            <p:cNvGrpSpPr/>
            <p:nvPr/>
          </p:nvGrpSpPr>
          <p:grpSpPr>
            <a:xfrm>
              <a:off x="366271" y="188584"/>
              <a:ext cx="9068630" cy="591506"/>
              <a:chOff x="366271" y="188584"/>
              <a:chExt cx="9068630" cy="591506"/>
            </a:xfrm>
          </p:grpSpPr>
          <p:sp>
            <p:nvSpPr>
              <p:cNvPr id="8" name="TextBox 7">
                <a:extLst>
                  <a:ext uri="{FF2B5EF4-FFF2-40B4-BE49-F238E27FC236}">
                    <a16:creationId xmlns:a16="http://schemas.microsoft.com/office/drawing/2014/main" id="{4A26A3EC-0D22-4C4A-9DEB-DF526372BF7F}"/>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9" name="ตัวเชื่อมต่อตรง 8">
                <a:extLst>
                  <a:ext uri="{FF2B5EF4-FFF2-40B4-BE49-F238E27FC236}">
                    <a16:creationId xmlns:a16="http://schemas.microsoft.com/office/drawing/2014/main" id="{D12A9CFD-F4A4-403E-9DC7-9502BB5CE0DE}"/>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D1E88988-D347-4400-8692-0DD7C59B6C4D}"/>
                  </a:ext>
                </a:extLst>
              </p:cNvPr>
              <p:cNvGrpSpPr/>
              <p:nvPr/>
            </p:nvGrpSpPr>
            <p:grpSpPr>
              <a:xfrm>
                <a:off x="8791959" y="188584"/>
                <a:ext cx="642942" cy="591506"/>
                <a:chOff x="8723795" y="1304447"/>
                <a:chExt cx="642942" cy="591506"/>
              </a:xfrm>
            </p:grpSpPr>
            <p:pic>
              <p:nvPicPr>
                <p:cNvPr id="11" name="ตัวยึดเนื้อหา 3" descr="logo.jpg">
                  <a:extLst>
                    <a:ext uri="{FF2B5EF4-FFF2-40B4-BE49-F238E27FC236}">
                      <a16:creationId xmlns:a16="http://schemas.microsoft.com/office/drawing/2014/main" id="{E17F2943-6EA5-42D7-AFB2-C606FEEB7124}"/>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2" name="Oval 11">
                  <a:extLst>
                    <a:ext uri="{FF2B5EF4-FFF2-40B4-BE49-F238E27FC236}">
                      <a16:creationId xmlns:a16="http://schemas.microsoft.com/office/drawing/2014/main" id="{715999E9-C130-49E7-A818-C881EC9AC204}"/>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Tree>
    <p:extLst>
      <p:ext uri="{BB962C8B-B14F-4D97-AF65-F5344CB8AC3E}">
        <p14:creationId xmlns:p14="http://schemas.microsoft.com/office/powerpoint/2010/main" val="4143863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h-TH" sz="5400" dirty="0">
                <a:solidFill>
                  <a:schemeClr val="accent4">
                    <a:lumMod val="50000"/>
                  </a:schemeClr>
                </a:solidFill>
                <a:latin typeface="Cordia New" panose="020B0304020202020204" pitchFamily="34" charset="-34"/>
                <a:cs typeface="Cordia New" panose="020B0304020202020204" pitchFamily="34" charset="-34"/>
              </a:rPr>
              <a:t>ควรเลือกตีพิมพ์ในวารสารใด</a:t>
            </a:r>
          </a:p>
        </p:txBody>
      </p:sp>
      <p:sp>
        <p:nvSpPr>
          <p:cNvPr id="5" name="Text Placeholder 4"/>
          <p:cNvSpPr>
            <a:spLocks noGrp="1"/>
          </p:cNvSpPr>
          <p:nvPr>
            <p:ph type="body" idx="1"/>
          </p:nvPr>
        </p:nvSpPr>
        <p:spPr/>
        <p:txBody>
          <a:bodyPr/>
          <a:lstStyle/>
          <a:p>
            <a:pPr marL="177800" indent="-177800">
              <a:buFont typeface="Arial" pitchFamily="34" charset="0"/>
              <a:buChar char="•"/>
            </a:pPr>
            <a:r>
              <a:rPr lang="th-TH" sz="2800" dirty="0">
                <a:solidFill>
                  <a:schemeClr val="accent4">
                    <a:lumMod val="50000"/>
                  </a:schemeClr>
                </a:solidFill>
                <a:latin typeface="Cordia New" panose="020B0304020202020204" pitchFamily="34" charset="-34"/>
                <a:cs typeface="Cordia New" panose="020B0304020202020204" pitchFamily="34" charset="-34"/>
              </a:rPr>
              <a:t>วารสารที่ตรงสายงาน</a:t>
            </a:r>
          </a:p>
          <a:p>
            <a:pPr marL="177800" indent="-177800">
              <a:buFont typeface="Arial" pitchFamily="34" charset="0"/>
              <a:buChar char="•"/>
            </a:pPr>
            <a:r>
              <a:rPr lang="th-TH" sz="2800" dirty="0">
                <a:solidFill>
                  <a:schemeClr val="accent4">
                    <a:lumMod val="50000"/>
                  </a:schemeClr>
                </a:solidFill>
                <a:latin typeface="Cordia New" panose="020B0304020202020204" pitchFamily="34" charset="-34"/>
                <a:cs typeface="Cordia New" panose="020B0304020202020204" pitchFamily="34" charset="-34"/>
              </a:rPr>
              <a:t>มีความเฉพาะเจาะจงพอสมควร</a:t>
            </a:r>
          </a:p>
          <a:p>
            <a:pPr marL="177800" indent="-177800">
              <a:buFont typeface="Arial" pitchFamily="34" charset="0"/>
              <a:buChar char="•"/>
            </a:pPr>
            <a:r>
              <a:rPr lang="th-TH" sz="2800" dirty="0">
                <a:solidFill>
                  <a:schemeClr val="accent4">
                    <a:lumMod val="50000"/>
                  </a:schemeClr>
                </a:solidFill>
                <a:latin typeface="Cordia New" panose="020B0304020202020204" pitchFamily="34" charset="-34"/>
                <a:cs typeface="Cordia New" panose="020B0304020202020204" pitchFamily="34" charset="-34"/>
              </a:rPr>
              <a:t>มีเกณฑ์มาตรฐานรองรับ</a:t>
            </a:r>
            <a:r>
              <a:rPr lang="en-US" sz="2800" dirty="0">
                <a:solidFill>
                  <a:schemeClr val="accent4">
                    <a:lumMod val="50000"/>
                  </a:schemeClr>
                </a:solidFill>
                <a:latin typeface="Cordia New" panose="020B0304020202020204" pitchFamily="34" charset="-34"/>
                <a:cs typeface="Cordia New" panose="020B0304020202020204" pitchFamily="34" charset="-34"/>
              </a:rPr>
              <a:t>/</a:t>
            </a:r>
            <a:r>
              <a:rPr lang="th-TH" sz="2800" dirty="0">
                <a:solidFill>
                  <a:schemeClr val="accent4">
                    <a:lumMod val="50000"/>
                  </a:schemeClr>
                </a:solidFill>
                <a:latin typeface="Cordia New" panose="020B0304020202020204" pitchFamily="34" charset="-34"/>
                <a:cs typeface="Cordia New" panose="020B0304020202020204" pitchFamily="34" charset="-34"/>
              </a:rPr>
              <a:t>เป็นที่ยอมรับในสายงาน</a:t>
            </a:r>
          </a:p>
          <a:p>
            <a:pPr marL="177800" indent="-177800">
              <a:buFont typeface="Arial" pitchFamily="34" charset="0"/>
              <a:buChar char="•"/>
            </a:pPr>
            <a:r>
              <a:rPr lang="th-TH" sz="2800" dirty="0">
                <a:solidFill>
                  <a:schemeClr val="accent4">
                    <a:lumMod val="50000"/>
                  </a:schemeClr>
                </a:solidFill>
                <a:latin typeface="Cordia New" panose="020B0304020202020204" pitchFamily="34" charset="-34"/>
                <a:cs typeface="Cordia New" panose="020B0304020202020204" pitchFamily="34" charset="-34"/>
              </a:rPr>
              <a:t>เลือกวารสารคุณภาพสูงที่สุดเท่าที่จะทำได้</a:t>
            </a:r>
          </a:p>
          <a:p>
            <a:pPr>
              <a:buNone/>
            </a:pPr>
            <a:endParaRPr lang="th-TH" sz="2800" dirty="0">
              <a:solidFill>
                <a:schemeClr val="accent4">
                  <a:lumMod val="50000"/>
                </a:schemeClr>
              </a:solidFill>
              <a:latin typeface="Cordia New" panose="020B0304020202020204" pitchFamily="34" charset="-34"/>
              <a:cs typeface="Cordia New" panose="020B0304020202020204" pitchFamily="34" charset="-34"/>
            </a:endParaRPr>
          </a:p>
        </p:txBody>
      </p:sp>
      <p:grpSp>
        <p:nvGrpSpPr>
          <p:cNvPr id="6" name="Group 5">
            <a:extLst>
              <a:ext uri="{FF2B5EF4-FFF2-40B4-BE49-F238E27FC236}">
                <a16:creationId xmlns:a16="http://schemas.microsoft.com/office/drawing/2014/main" id="{71D31F3C-8A70-462B-AD06-A2AED6B98169}"/>
              </a:ext>
            </a:extLst>
          </p:cNvPr>
          <p:cNvGrpSpPr/>
          <p:nvPr/>
        </p:nvGrpSpPr>
        <p:grpSpPr>
          <a:xfrm>
            <a:off x="107504" y="195486"/>
            <a:ext cx="6801473" cy="443630"/>
            <a:chOff x="366271" y="188584"/>
            <a:chExt cx="9068630" cy="591506"/>
          </a:xfrm>
        </p:grpSpPr>
        <p:cxnSp>
          <p:nvCxnSpPr>
            <p:cNvPr id="7" name="ตัวเชื่อมต่อตรง 7">
              <a:extLst>
                <a:ext uri="{FF2B5EF4-FFF2-40B4-BE49-F238E27FC236}">
                  <a16:creationId xmlns:a16="http://schemas.microsoft.com/office/drawing/2014/main" id="{C739B281-EC57-4E38-BCBC-5654C3F617E3}"/>
                </a:ext>
              </a:extLst>
            </p:cNvPr>
            <p:cNvCxnSpPr/>
            <p:nvPr/>
          </p:nvCxnSpPr>
          <p:spPr>
            <a:xfrm>
              <a:off x="433713" y="585155"/>
              <a:ext cx="835824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C8B42717-24D0-4270-89A8-4A8B7A405B97}"/>
                </a:ext>
              </a:extLst>
            </p:cNvPr>
            <p:cNvGrpSpPr/>
            <p:nvPr/>
          </p:nvGrpSpPr>
          <p:grpSpPr>
            <a:xfrm>
              <a:off x="366271" y="188584"/>
              <a:ext cx="9068630" cy="591506"/>
              <a:chOff x="366271" y="188584"/>
              <a:chExt cx="9068630" cy="591506"/>
            </a:xfrm>
          </p:grpSpPr>
          <p:sp>
            <p:nvSpPr>
              <p:cNvPr id="9" name="TextBox 8">
                <a:extLst>
                  <a:ext uri="{FF2B5EF4-FFF2-40B4-BE49-F238E27FC236}">
                    <a16:creationId xmlns:a16="http://schemas.microsoft.com/office/drawing/2014/main" id="{8F49B566-EC53-44B7-924B-90CB583E7E4D}"/>
                  </a:ext>
                </a:extLst>
              </p:cNvPr>
              <p:cNvSpPr txBox="1"/>
              <p:nvPr/>
            </p:nvSpPr>
            <p:spPr>
              <a:xfrm>
                <a:off x="366271" y="227965"/>
                <a:ext cx="2067232" cy="369332"/>
              </a:xfrm>
              <a:prstGeom prst="rect">
                <a:avLst/>
              </a:prstGeom>
              <a:noFill/>
            </p:spPr>
            <p:txBody>
              <a:bodyPr wrap="none" rtlCol="0">
                <a:spAutoFit/>
              </a:bodyPr>
              <a:lstStyle/>
              <a:p>
                <a:r>
                  <a:rPr lang="en-US" sz="1200" i="1" dirty="0">
                    <a:solidFill>
                      <a:schemeClr val="accent3">
                        <a:lumMod val="50000"/>
                      </a:schemeClr>
                    </a:solidFill>
                    <a:latin typeface="Andalus" pitchFamily="18" charset="-78"/>
                    <a:cs typeface="Andalus" pitchFamily="18" charset="-78"/>
                  </a:rPr>
                  <a:t>Kasetsart University</a:t>
                </a:r>
                <a:endParaRPr lang="th-TH" sz="1200" i="1" dirty="0">
                  <a:solidFill>
                    <a:schemeClr val="accent3">
                      <a:lumMod val="50000"/>
                    </a:schemeClr>
                  </a:solidFill>
                  <a:latin typeface="Andalus" pitchFamily="18" charset="-78"/>
                </a:endParaRPr>
              </a:p>
            </p:txBody>
          </p:sp>
          <p:cxnSp>
            <p:nvCxnSpPr>
              <p:cNvPr id="10" name="ตัวเชื่อมต่อตรง 8">
                <a:extLst>
                  <a:ext uri="{FF2B5EF4-FFF2-40B4-BE49-F238E27FC236}">
                    <a16:creationId xmlns:a16="http://schemas.microsoft.com/office/drawing/2014/main" id="{B61E0663-4DAA-4063-9764-A224278C9052}"/>
                  </a:ext>
                </a:extLst>
              </p:cNvPr>
              <p:cNvCxnSpPr/>
              <p:nvPr/>
            </p:nvCxnSpPr>
            <p:spPr>
              <a:xfrm>
                <a:off x="433713" y="656593"/>
                <a:ext cx="83582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38FDAD-AF2B-47F8-9243-79ED8E10AFE3}"/>
                  </a:ext>
                </a:extLst>
              </p:cNvPr>
              <p:cNvGrpSpPr/>
              <p:nvPr/>
            </p:nvGrpSpPr>
            <p:grpSpPr>
              <a:xfrm>
                <a:off x="8791959" y="188584"/>
                <a:ext cx="642942" cy="591506"/>
                <a:chOff x="8723795" y="1304447"/>
                <a:chExt cx="642942" cy="591506"/>
              </a:xfrm>
            </p:grpSpPr>
            <p:pic>
              <p:nvPicPr>
                <p:cNvPr id="12" name="ตัวยึดเนื้อหา 3" descr="logo.jpg">
                  <a:extLst>
                    <a:ext uri="{FF2B5EF4-FFF2-40B4-BE49-F238E27FC236}">
                      <a16:creationId xmlns:a16="http://schemas.microsoft.com/office/drawing/2014/main" id="{B78E8DB3-F25C-4D98-93EA-8DD8459A5327}"/>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8723795" y="1304447"/>
                  <a:ext cx="642942" cy="591506"/>
                </a:xfrm>
                <a:prstGeom prst="rect">
                  <a:avLst/>
                </a:prstGeom>
              </p:spPr>
            </p:pic>
            <p:sp>
              <p:nvSpPr>
                <p:cNvPr id="13" name="Oval 12">
                  <a:extLst>
                    <a:ext uri="{FF2B5EF4-FFF2-40B4-BE49-F238E27FC236}">
                      <a16:creationId xmlns:a16="http://schemas.microsoft.com/office/drawing/2014/main" id="{59692C00-2EDD-4D32-B433-CCA416394046}"/>
                    </a:ext>
                  </a:extLst>
                </p:cNvPr>
                <p:cNvSpPr/>
                <p:nvPr/>
              </p:nvSpPr>
              <p:spPr>
                <a:xfrm>
                  <a:off x="8749488" y="1305429"/>
                  <a:ext cx="574778" cy="54925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Tree>
  </p:cSld>
  <p:clrMapOvr>
    <a:masterClrMapping/>
  </p:clrMapOvr>
</p:sld>
</file>

<file path=ppt/theme/theme1.xml><?xml version="1.0" encoding="utf-8"?>
<a:theme xmlns:a="http://schemas.openxmlformats.org/drawingml/2006/main" name="Eglamou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4153</TotalTime>
  <Words>4598</Words>
  <Application>Microsoft Office PowerPoint</Application>
  <PresentationFormat>On-screen Show (16:9)</PresentationFormat>
  <Paragraphs>676</Paragraphs>
  <Slides>76</Slides>
  <Notes>41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76</vt:i4>
      </vt:variant>
    </vt:vector>
  </HeadingPairs>
  <TitlesOfParts>
    <vt:vector size="89" baseType="lpstr">
      <vt:lpstr>Andalus</vt:lpstr>
      <vt:lpstr>Arial</vt:lpstr>
      <vt:lpstr>Calibri</vt:lpstr>
      <vt:lpstr>Calibri Light</vt:lpstr>
      <vt:lpstr>Constantia</vt:lpstr>
      <vt:lpstr>Cordia New</vt:lpstr>
      <vt:lpstr>Courier New</vt:lpstr>
      <vt:lpstr>Lato Hairline</vt:lpstr>
      <vt:lpstr>Lato Light</vt:lpstr>
      <vt:lpstr>Times New Roman</vt:lpstr>
      <vt:lpstr>Wingdings</vt:lpstr>
      <vt:lpstr>Wingdings 2</vt:lpstr>
      <vt:lpstr>Eglamour template</vt:lpstr>
      <vt:lpstr>การเขียนรายงานวิจัยเพื่อตีพิมพ์ และการเลือกวารสาร</vt:lpstr>
      <vt:lpstr>แนะนำวิทยากร</vt:lpstr>
      <vt:lpstr>หัวข้อการบรรยาย</vt:lpstr>
      <vt:lpstr>ทำไมจึงต้องวิจัย</vt:lpstr>
      <vt:lpstr>PowerPoint Presentation</vt:lpstr>
      <vt:lpstr>PowerPoint Presentation</vt:lpstr>
      <vt:lpstr>PowerPoint Presentation</vt:lpstr>
      <vt:lpstr>ทำไมจึงต้องตีพิมพ์</vt:lpstr>
      <vt:lpstr>ควรเลือกตีพิมพ์ในวารสารใด</vt:lpstr>
      <vt:lpstr>ระดับชาติ หรือ นานาชาติ</vt:lpstr>
      <vt:lpstr>Impact factor &amp; Quartile</vt:lpstr>
      <vt:lpstr>ดังนั้นจึงควร…..</vt:lpstr>
      <vt:lpstr>เทคนิคการเขียน paper </vt:lpstr>
      <vt:lpstr>เปเปอร์ดีต้องมาจากงานวิจัยที่ดี</vt:lpstr>
      <vt:lpstr>กรณีศึกษา : การคิดโจทย์วิจัยจากงานบริการวิชาการ</vt:lpstr>
      <vt:lpstr>PowerPoint Presentation</vt:lpstr>
      <vt:lpstr>PowerPoint Presentation</vt:lpstr>
      <vt:lpstr>สาเหตุที่ต้นฉบับถูกปฏิเสธ</vt:lpstr>
      <vt:lpstr>PowerPoint Presentation</vt:lpstr>
      <vt:lpstr>PowerPoint Presentation</vt:lpstr>
      <vt:lpstr>คำนำเป็นสิ่งสำคัญที่จะแสดงว่างานที่ทำ justified และน่าสนใจในระดับภูมิภาค/นานาชาติ หรือไม่</vt:lpstr>
      <vt:lpstr>คำนำ:</vt:lpstr>
      <vt:lpstr>PowerPoint Presentation</vt:lpstr>
      <vt:lpstr>ตัวอย่าง: การแปลงเพศกุ้งก้ามกรามให้เป็นเพศผู้</vt:lpstr>
      <vt:lpstr>PowerPoint Presentation</vt:lpstr>
      <vt:lpstr>PowerPoint Presentation</vt:lpstr>
      <vt:lpstr>ตัวอย่างคำนำที่ “poor”</vt:lpstr>
      <vt:lpstr>สาเหตุที่ต้นฉบับถูกปฏิเสธ</vt:lpstr>
      <vt:lpstr>การเขียนอุปกรณ์และวิธีการที่ถูกต้อง</vt:lpstr>
      <vt:lpstr>การเขียนอุปกรณ์และวิธีการที่ถูกต้อง:</vt:lpstr>
      <vt:lpstr>PowerPoint Presentation</vt:lpstr>
      <vt:lpstr>PowerPoint Presentation</vt:lpstr>
      <vt:lpstr>PowerPoint Presentation</vt:lpstr>
      <vt:lpstr>ตัวอย่างการนำเสนอเป็นภาพดีกว่าตาราง</vt:lpstr>
      <vt:lpstr>PowerPoint Presentation</vt:lpstr>
      <vt:lpstr>คำบรรยายภาพไม่ถูกต้อง</vt:lpstr>
      <vt:lpstr>PowerPoint Presentation</vt:lpstr>
      <vt:lpstr>PowerPoint Presentation</vt:lpstr>
      <vt:lpstr>PowerPoint Presentation</vt:lpstr>
      <vt:lpstr>PowerPoint Presentation</vt:lpstr>
      <vt:lpstr>PowerPoint Presentation</vt:lpstr>
      <vt:lpstr>PowerPoint Presentation</vt:lpstr>
      <vt:lpstr>การรายงานผล: เขียนผลแยกจากวิจารณ์ หรือ เขียนรวมกัน?</vt:lpstr>
      <vt:lpstr>PowerPoint Presentation</vt:lpstr>
      <vt:lpstr>PowerPoint Presentation</vt:lpstr>
      <vt:lpstr>PowerPoint Presentation</vt:lpstr>
      <vt:lpstr>PowerPoint Presentation</vt:lpstr>
      <vt:lpstr>การวิจารณ์ผล:</vt:lpstr>
      <vt:lpstr>PowerPoint Presentation</vt:lpstr>
      <vt:lpstr>การวิจารณ์ผล:</vt:lpstr>
      <vt:lpstr>การวิจารณ์ผล:</vt:lpstr>
      <vt:lpstr>การวิจารณ์ผล:</vt:lpstr>
      <vt:lpstr>PowerPoint Presentation</vt:lpstr>
      <vt:lpstr>PowerPoint Presentation</vt:lpstr>
      <vt:lpstr>PowerPoint Presentation</vt:lpstr>
      <vt:lpstr>PowerPoint Presentation</vt:lpstr>
      <vt:lpstr>องค์ประกอบอื่นๆ</vt:lpstr>
      <vt:lpstr>ข้อสรุป (และข้อเสนอแนะ)</vt:lpstr>
      <vt:lpstr>บทคัดย่อ</vt:lpstr>
      <vt:lpstr>โครงสร้างของบทคัดย่อ:</vt:lpstr>
      <vt:lpstr>PowerPoint Presentation</vt:lpstr>
      <vt:lpstr>ความผิดพลาดที่พบเสมอ</vt:lpstr>
      <vt:lpstr>PowerPoint Presentation</vt:lpstr>
      <vt:lpstr>กิตติกรรมประกาศ</vt:lpstr>
      <vt:lpstr>เอกสารอ้างอิง</vt:lpstr>
      <vt:lpstr>คำสำคัญ</vt:lpstr>
      <vt:lpstr>จดหมายนำ: ระบุสิ่งเหล่านี้</vt:lpstr>
      <vt:lpstr>ข้อควรระวัง</vt:lpstr>
      <vt:lpstr>วิธีการรับมือกับ  ความคิดเห็นของผู้ทรงฯ</vt:lpstr>
      <vt:lpstr>PowerPoint Presentation</vt:lpstr>
      <vt:lpstr>จริยธรรมการวิจัย</vt:lpstr>
      <vt:lpstr>แนะนำวารสาร</vt:lpstr>
      <vt:lpstr>PowerPoint Presentation</vt:lpstr>
      <vt:lpstr>PowerPoint Presentation</vt:lpstr>
      <vt:lpstr>PowerPoint Presentation</vt:lpstr>
      <vt:lpstr>Practice makes perfect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Uthairat</dc:creator>
  <cp:lastModifiedBy>User</cp:lastModifiedBy>
  <cp:revision>264</cp:revision>
  <cp:lastPrinted>2021-06-17T14:21:01Z</cp:lastPrinted>
  <dcterms:modified xsi:type="dcterms:W3CDTF">2022-12-15T11:37:13Z</dcterms:modified>
</cp:coreProperties>
</file>